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цивилизации Древнего Египта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— великая цивилизация с уникальными достижениями в культуре и науке.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Древнего Египта
</a:t>
            </a:r>
            <a:endParaRPr lang="en-US" sz="3887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возникла около 3100 года до н. э. у реки Нил. Фараон Менес объединил Верхний и Нижний Египет, заложив основу мощного государства с развитой экономикой и социальной структурой.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почвы благодаря разливам Нила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наводнения Нила обогащали землю минералами, делая её идеально подходящей для земледелия. Благодаря этому урожаи были стабильными и богатыми.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как транспортная артерия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реке перевозили товары и людей, что способствовало торговле и объединению территорий Египта. Лодки и баржи были основным средством сообщения.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— основа поселений и культуры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египетских городов и деревень располагались вдоль реки, где развивалась культура, экономика и социальная жизнь общества.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река Нил была жизненно важна для Египта
</a:t>
            </a:r>
            <a:endParaRPr lang="en-US" sz="27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фараона в египетском обществе
</a:t>
            </a:r>
            <a:endParaRPr lang="en-US" sz="3443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обладал абсолютной властью: он издавал законы, возглавлял армию и контролировал религиозные институты. Его считали посредником между богами и людьми.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власти включали двойную корону, жезл и скипетр, символизируя объединение Верхнего и Нижнего Египта. Наследование престола держалось в строгости династических связей.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исторические периоды Древнего Египта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30184" y="2161400"/>
            <a:ext cx="1171368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царство (ок. 3100–2686 до н. э.)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единого государства, объединение Верхнего и Нижнего Египта, становление первых династий.
</a:t>
            </a:r>
            <a:endParaRPr lang="en-US" sz="932" dirty="0"/>
          </a:p>
        </p:txBody>
      </p:sp>
      <p:sp>
        <p:nvSpPr>
          <p:cNvPr id="11" name="Text 3"/>
          <p:cNvSpPr txBox="1"/>
          <p:nvPr/>
        </p:nvSpPr>
        <p:spPr>
          <a:xfrm>
            <a:off x="4164709" y="2161400"/>
            <a:ext cx="1171368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царство (2055–1650 до н. э.)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стабильности, развития ремёсел, литературы и искусства.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2347447" y="2161400"/>
            <a:ext cx="1171368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царство (2686–2181 до н. э.)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строительства пирамид и великого расцвета государственной организации.
</a:t>
            </a:r>
            <a:endParaRPr lang="en-US" sz="995" dirty="0"/>
          </a:p>
        </p:txBody>
      </p:sp>
      <p:sp>
        <p:nvSpPr>
          <p:cNvPr id="13" name="Text 5"/>
          <p:cNvSpPr txBox="1"/>
          <p:nvPr/>
        </p:nvSpPr>
        <p:spPr>
          <a:xfrm>
            <a:off x="5981959" y="2161400"/>
            <a:ext cx="1171368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царство (1550–1070 до н. э.)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великих фараонов, экспансии и богато декорированных храмов.
</a:t>
            </a:r>
            <a:endParaRPr lang="en-US" sz="1016" dirty="0"/>
          </a:p>
        </p:txBody>
      </p:sp>
      <p:sp>
        <p:nvSpPr>
          <p:cNvPr id="14" name="Text 6"/>
          <p:cNvSpPr txBox="1"/>
          <p:nvPr/>
        </p:nvSpPr>
        <p:spPr>
          <a:xfrm>
            <a:off x="7799209" y="2161400"/>
            <a:ext cx="1171368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период (664–332 до н. э.)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иностранных захватов: персы, македоняне, римляне влияли на Египет.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пирамида Хеопса — шедевр инженерии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Построена из миллионов каменных блоков весом до 2,5 тонн каждый. Использовалась сложная система рамп и рычагов для подъёма материалов, подтверждая высокий уровень инженерных знаний.
</a:t>
            </a:r>
            <a:endParaRPr lang="en-US" sz="1126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власти и вечности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служили гробницами фараонов и символизировали их власть и стремление к бессмертию. Они остаются важнейшим памятником древнеегипетской культуры.
</a:t>
            </a:r>
            <a:endParaRPr lang="en-US" sz="1269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значение пирамид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состояние Сфинкса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Сфинкс — монументальная статуя, символизирующая защиту и мудрость, вероятно, с лицом фараона Хефрена и высотой 20 метров.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служил охранителем храмов и гробниц, но сегодня страдает от эрозии и требует постоянных реставраций для сохранения.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Царей как место вечного покоя фараонов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расположено более 60 гробниц, в том числе знаменитая гробница Тутанхамона. Они содержат ценные артефакты и художественные росписи, раскрывающие взгляды на загробный мир.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Настенные росписи и тексты гробниц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изображают путь души после смерти и сопровождаются защитными заклинаниями, подтверждая важность религиозных верований египтян.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Гробницы и Долина Царей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мумификации и его значение
</a:t>
            </a:r>
            <a:endParaRPr lang="en-US" sz="3299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Мумификация обеспечивала сохранность тела для загробной жизни. Процедура занимала до 70 дней, включала удаление внутренних органов кроме сердца и просушку тела натрием.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обматывали бинтами, помещали в саркофаг с амулетами для защиты души. Мумии многих фараонов хранится в крупнейших музеях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и обучение в древнем Египте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Иероглифическая письменность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Состояла из более 700 символов, обозначавших звуки, слова и идеи. Письмо играло ключевую роль в передаче знаний и ведении государства.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писцов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Писцов обучали в специальных школах, преимущественно из детей знати. Писцы занимали высокое положение и вели административные и религиозные записи.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Розеттского камня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1822 году Жан-Франсуа Шампольон раскрыл значение иероглифов, открыв новую страницу в понимании древнеегипетской культуры и истории.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638132"/>
            <a:ext cx="9308400" cy="25725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8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боги Древнего Египта
</a:t>
            </a:r>
            <a:endParaRPr lang="en-US" sz="3700" dirty="0"/>
          </a:p>
        </p:txBody>
      </p:sp>
      <p:sp>
        <p:nvSpPr>
          <p:cNvPr id="7" name="Text 1"/>
          <p:cNvSpPr txBox="1"/>
          <p:nvPr/>
        </p:nvSpPr>
        <p:spPr>
          <a:xfrm>
            <a:off x="1205198" y="1542608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египтяне поклонялись множеству богов, каждый из которых отвечал за разные аспекты жизни и природы. Самый важный — Ра, бог солнца, символизирующий свет и жизнь.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442068" y="1996354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боги, например, Осирис — владыка загробного мира, а Исида и Гор — покровители семьи и защиты. Храмы были центрами поклонения, где проводились праздники и ритуалы, влияющие на повседневное существование.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загробную жизнь и философия маат
</a:t>
            </a:r>
            <a:endParaRPr lang="en-US" sz="2861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верили, что после смерти душа проходит суд бога Осириса, где её сердце взвешивают на весах истины — пера маат. Эта философия определяла понятия справедливости и порядка во вселенной.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успешного перехода в загробный мир тело мумифицировали, чтобы сохранить душу. Жрецы проводили специальные обряды, обеспечивая благополучие умерших и поддержание гармонии с космосом.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Хирургия и лечение в древности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умели выполнять простые хирургические операции и лечить повреждения зубов. Использовались натуральные лекарства из растений и примитивные инструменты, показывая высокий уровень практической медицины.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Трактаты и систематизация знаний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Эберса содержит подробные описания болезней и методов лечения, включая перевязки и гипсы для переломов. Систематизация анатомических знаний связана с практикой бальзамирования тел.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достижения и знания Древнего Египта
</a:t>
            </a:r>
            <a:endParaRPr lang="en-US" sz="26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продукты питания египтян
</a:t>
            </a:r>
            <a:endParaRPr lang="en-US" sz="2808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Египта во многом зависела от разливов Нила, которые обогащали почву. Основными культурами были пшеница, ячмень и лен, также выращивали лук, чеснок и финики.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земледелия, развивали скотоводство: коровы, овцы и козы были важны для питания и хозяйства. Рыболовство и охота дополняли рацион и обеспечивали разнообразие продуктов.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пирамида Древнего Египта
</a:t>
            </a:r>
            <a:endParaRPr lang="en-US" sz="347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общества делилась на классы с различными ролями и статусом, отражая чёткое распределение обязанностей и власти.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была жёстко иерархичной, что обеспечивало стабильность и организованность общества.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археологические находки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торговля в Древнем Египте
</a:t>
            </a:r>
            <a:endParaRPr lang="en-US" sz="3099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велась как внутри страны, так и с соседями — Нубией, Ливией, Сирией и Финикией, откуда привозили золото, вино и специи. Основным транспортом служил Нил и деревянные лодки.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базировалась на сельском хозяйстве и ремёслах, с натуральным обменом и налогами. Системы мер и весов помогали регулировать торговлю, способствуя развитию стабильного хозяйства.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Росписи и скульптура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создавали изображения по строгим правилам: фигуры в профиль, основательное внимание деталям. Росписи украшали храмы, рассказывая истории богов и фараонов, а статуи выражали силу и святость.
</a:t>
            </a:r>
            <a:endParaRPr lang="en-US" sz="1241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украшения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сопровождались музыкой на арфах, лирах и флейтах, а танцы объединяли людей. Мастера делали фаянсовые украшения и амулеты, которые носили для защиты и красоты.
</a:t>
            </a:r>
            <a:endParaRPr lang="en-US" sz="124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культура Древнего Египта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Тутанхамон — юный фараон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Тутанхамон прославился тем, что его гробницу нашли почти нетронутой, что дало важные сведения о культуре и ритуалах того времени.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Клеопатра VII — последняя царица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Клеопатра известна союзами с римскими лидерами и стремлением сохранить независимость Египта в период политических перемен.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Рамзес II — великий строитель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Рамзес II расширил границы Египта и построил множество храмов, оставив наследие в архитектуре и военной истории страны.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личности Древнего Египта
</a:t>
            </a:r>
            <a:endParaRPr lang="en-US" sz="34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638132"/>
            <a:ext cx="9308400" cy="25725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8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наследие Древнего Египта сегодня
</a:t>
            </a:r>
            <a:endParaRPr lang="en-US" sz="2963" dirty="0"/>
          </a:p>
        </p:txBody>
      </p:sp>
      <p:sp>
        <p:nvSpPr>
          <p:cNvPr id="7" name="Text 1"/>
          <p:cNvSpPr txBox="1"/>
          <p:nvPr/>
        </p:nvSpPr>
        <p:spPr>
          <a:xfrm>
            <a:off x="1205198" y="1542608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и обелиски вдохновляют архитекторов, а система счёта и календарь стали основой для современных наук. Это отражение глубоких знаний и творческого подхода древних египтян.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442068" y="1996354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культура черпала идеи из египетского искусства и религии. Музеи мира хранят артефакты, обучая и вдохновляя поколения исследователей и любителей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Египта в современном мире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оставил глубокий след в науке, культуре и архитектуре, продолжающий влиять на современность и вдохновлять исследования в разных областях знаний.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2026-05-10T10:53:05Z</dcterms:created>
  <dcterms:modified xsi:type="dcterms:W3CDTF">2026-05-10T10:53:05Z</dcterms:modified>
</cp:coreProperties>
</file>