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«Ветер войны»: человек и война в литературе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взросления на фоне войны и нравственного выбора.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 не только фронт, но и повседневную жизнь людей, переживающих тревогу, разлуку и нехватку. Через личные судьбы становится видно, как война меняет привычный мир и заставляет быстро взрослеть.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 судьбах людей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9394" y="152406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3556" y="1514361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7719" y="1502228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1881" y="1514361"/>
            <a:ext cx="218400" cy="194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книги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33257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33247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 выглядят бесстрашными, но именно в опасности они учатся действовать. Мужество в книге — это способность не отступить, когда от тебя зависят другие.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2106737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106638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тяжелых условиях особенно важны доверие и взаимная поддержка. Дружба помогает героям не замкнуться в страхе и выдержать испытания, которые нельзя пройти в одиночку.
</a:t>
            </a:r>
            <a:endParaRPr lang="en-US" sz="1086" dirty="0"/>
          </a:p>
        </p:txBody>
      </p:sp>
      <p:sp>
        <p:nvSpPr>
          <p:cNvPr id="19" name="Text 6"/>
          <p:cNvSpPr txBox="1"/>
          <p:nvPr/>
        </p:nvSpPr>
        <p:spPr>
          <a:xfrm>
            <a:off x="3880900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долг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3880800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доме и близких задает героям внутреннюю опору. Чувство долга помогает им помнить, ради кого нужно сохранять стойкость и не терять человечность.
</a:t>
            </a:r>
            <a:endParaRPr lang="en-US" sz="1100" dirty="0"/>
          </a:p>
        </p:txBody>
      </p:sp>
      <p:sp>
        <p:nvSpPr>
          <p:cNvPr id="21" name="Text 8"/>
          <p:cNvSpPr txBox="1"/>
          <p:nvPr/>
        </p:nvSpPr>
        <p:spPr>
          <a:xfrm>
            <a:off x="5655063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Утраты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5654963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разрушает планы, лишает привычного уклада и забирает чувство защищенности. Через потери особенно ясно видно, насколько дорогими становятся мирная жизнь и обычное детство.
</a:t>
            </a:r>
            <a:endParaRPr lang="en-US" sz="1086" dirty="0"/>
          </a:p>
        </p:txBody>
      </p:sp>
      <p:sp>
        <p:nvSpPr>
          <p:cNvPr id="23" name="Text 10"/>
          <p:cNvSpPr txBox="1"/>
          <p:nvPr/>
        </p:nvSpPr>
        <p:spPr>
          <a:xfrm>
            <a:off x="742922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742912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трудные дни книга не оставляет героя без внутреннего света. Надежда проявляется в поддержке, терпении и вере, что человек способен сохранить достоинство.
</a:t>
            </a:r>
            <a:endParaRPr lang="en-US" sz="10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книги на фоне войны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дороге войны человек особенно заметен в движении: он спешит, оглядывается, помогает другим и старается не потерять ориентир. Такая сцена показывает не только опасность пути, но и внутреннюю собранность героя.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дорога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в военной обстановке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рядом с войной выглядит взрослее своих лет, потому что ему приходится выбирать, молчать или говорить, бояться или действовать. В его взгляде легко передать растерянность, которая постепенно превращается в решимость.
</a:t>
            </a:r>
            <a:endParaRPr lang="en-US" sz="112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в ожидании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солдат на фоне серого неба или тревожной дороги создают ощущение паузы перед трудным решением. В такой композиции особенно заметны усталость, взаимная поддержка и сдержанная сила людей, прошедших испытание.
</a:t>
            </a:r>
            <a:endParaRPr lang="en-US" sz="112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отражает, какие смысловые линии особенно заметны в книге и как они связаны с поведением героев.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содержанию произведения «Ветер войны»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играют мужество и ответственность; остальные идеи поддерживают их и раскрывают человеческую сторону военных событий.
</a:t>
            </a:r>
            <a:endParaRPr lang="en-US" sz="1162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идеи раскрываются чаще всего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сюжета — столкновение долга и страха. Герои понимают, что от их поведения зависит не только собственная судьба, но и безопасность близких, поэтому любое решение становится нравственной проверкой.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и испытания героев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испытания не дают времени на долгие размышления: опасность приходит внезапно, а ошибки могут стоить слишком дорого. Именно в таких моментах заметны выдержка, самообладание и готовность помочь другому.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трудные эпизоды показывается взросление: человек учится отвечать за свои слова, поступки и тех, кто рядом. Война делает характеры яснее, потому что скрыть слабость или равнодушие уже невозможно.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через войну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отражает, как обычная жизнь превращается в испытание и приводит к взрослению.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5031" y="119537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4869" y="1191478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231" y="3228437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25269" y="3212403"/>
            <a:ext cx="197925" cy="226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времени и военного быта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8894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связывают героев с домом и прошлой жизнью. В них слышны ожидание, тревога и надежда, а каждая строка становится важной, потому что несет весть о близких.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292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еды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Скудная еда напоминает, что война меняет саму основу жизни. Обычные вещи перестают быть привычными, и даже простой обед становится знаком трудного времени и терпения.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8088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в книге ощущается не только как погода, но и как часть военного быта. Он усиливает усталость, делает дорогу тяжелее и подчеркивает, как трудно сохранять силы.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889425" y="3148050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соединяет людей, события и потери. Она символизирует движение сквозь опасность, неизвестность и выбор, а потому становится важной частью военного пространства произведения.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3829225" y="3148050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Тревожные новости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сообщения меняют настроение героев быстрее любого события. Они создают постоянное ожидание беды и показывают, как война входит в дом через слова, слухи и молчание.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857498"/>
            <a:ext cx="4365000" cy="14956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тексту произведения «Ветер войны»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отдельные образы соединяют бытовой и символический смысл произведения.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не только описывают предметы и явления, но и раскрывают чувства героев, усиливая тему войны и памяти.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и их значение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использует простые и точные слова, чтобы передать напряжение военного времени без лишней вычурности. Благодаря этому текст звучит ясно и убедительно для читателя.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произведения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помогают почувствовать резкость событий и внутреннюю собранность героев. Такой ритм делает тревогу заметной даже в спокойных эпизодах и усиливает ощущение опасности.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играют детали природы, звуков и движения. Они помогают представить холод, ожидание и перемены, а также делают военный мир более живым и ощутимым.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 чувства героев меняются вместе с событиями войны и взрослением.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анализа текста книги «Ветер войны»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страха сменяется решимостью: герои не остаются в пассивном ожидании, а ищут опору в действии и взаимной поддержке.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фон произведения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 хранится в письмах, рассказах и семейных историях. Эти следы прошлого помогают понять, что пережитое не исчезает вместе с окончанием боевых действий.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фотографии, фронтовые письма и памятники соединяют поколения. Они напоминают, что уважение к прошлому — это не формальность, а часть ответственности перед людьми и их судьбами.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как главная оценка человека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выбор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не исчезает, но человек должен решить, поможет ли он другим, выполнит ли долг или отступит. Именно этот момент раскрывает характер.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после испытания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опасность проходит, остаются последствия выбора. По ним видно, кто сумел сохранить достоинство, а кто уступил страху.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Тревожная ситуация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оказывается в обстоятельствах, где слова уже ничего не решают. Важно не то, что он чувствует, а как ведет себя перед опасностью.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становится главным доказательством смелости. Забота о близких, помощь товарищу и верность обязанности ценятся выше любых красивых обещаний.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678353"/>
            <a:ext cx="4164900" cy="202664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анализа текста книги «Ветер войны»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нравственные вопросы раскрывает произведение и к каким выводам подводит читателя.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соединяет личные переживания с общими нравственными вопросами: страх, потери и надежда раскрывают цену войны и ценность человеческой поддержки.
</a:t>
            </a:r>
            <a:endParaRPr lang="en-US" sz="993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Проблемы, которые поднимает книга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личного и исторического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большие исторические события входят в частную жизнь героя и меняют ее.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ценить мир как главную человеческую опору. Война разрушает дом, привычный порядок и уверенность в завтрашнем дне, поэтому мирная жизнь показана особенно дорогой.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показывает значение взаимопомощи: в трудную минуту человек не должен оставаться один. Поддержка близких помогает пережить страх, усталость и потери, не теряя достоинства.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занимает ответственность за других. Герои становятся сильнее не тогда, когда перестают бояться, а когда, несмотря на страх, выбирают верный и честный поступок.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важен вывод: нравственная сила проявляется в действии. Смелость — это не отсутствие тревоги, а способность сохранить человечность и выполнить долг перед людьми.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Опоры героев связаны не только с чувствами, но и с отношениями, которые придают силы в тяжёлые дни.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анализа текста книги «Ветер войны»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дружба и долг: именно они помогают принимать решения, держаться вместе и не терять надежду.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героям выстоять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напоминает, что мир и безопасность требуют бережного отношения. Они не возникают сами по себе, а сохраняются благодаря ответственности, памяти и вниманию к людям вокруг.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понять цену мирной жизни. Через переживания героев читатель видит, насколько хрупкими бывают дом, семья, обычный день и чувство защищенности.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современного читателя особенно важен честный разговор о страхе, потере и долге. Книга учит уважать тех, кто пережил войну, и ценить человеческую стойкость.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книга важна сегодня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«Ветер войны» соединяет историческую тему и личную драму. Большие события показаны через судьбу человека, поэтому война воспринимается не как абстрактный фон, а как реальная человеческая беда.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книги — экстремальная ситуация, в которой особенно заметны доброта, смелость и готовность поддерживать других. Именно в испытаниях раскрывается истинная ценность героя.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вызывает уважение к тем, кто прошёл через войну, сохранил внутреннюю силу и не утратил способность сочувствовать. Эта память делает текст эмоционально сильным.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убеждает, что достоинство человека зависит от выбора в трудный момент. Честность, ответственность и забота о близких оказываются важнее страха и внешних обстоятельств.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наблюдения о произведении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 книге «Ветер войны»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убеждает: война проверяет человека на прочность, а настоящая сила проявляется в памяти, взаимопомощи и верности близким, когда особенно важно сохранить человечность.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2026-05-19T08:00:49Z</dcterms:created>
  <dcterms:modified xsi:type="dcterms:W3CDTF">2026-05-19T08:00:49Z</dcterms:modified>
</cp:coreProperties>
</file>