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«Топи да болота...»: образ, настроение и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в литературе — это не только место, но и важный художественный образ.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 образ «топи да болота»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«топи» и «болота» называют трудное, сырое пространство, где путь становится медленным и опасным. В литературе оно часто отражает не только природу, но и тревожное состояние человека.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509" y="3718345"/>
            <a:ext cx="440958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9480" y="3718345"/>
            <a:ext cx="367465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в народных сказках и песнях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фольклоре болото нередко становится испытанием: оно сбивает с пути, пугает и заставляет героя быть внимательным к каждому шагу.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чудес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могут появляться загадочные огни, заколдованные тропы и необычные встречи, которые делают сюжет более таинственным и запоминающимся.
</a:t>
            </a:r>
            <a:endParaRPr lang="en-US" sz="131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невидимого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Болотная местность часто связана с легендами о странных существах и скрытых силах природы, поэтому она звучит особенно тревожно и необычно.
</a:t>
            </a:r>
            <a:endParaRPr lang="en-US" sz="1469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персонаж проходит через топь, он словно проходит через трудный выбор. Такой путь показывает его смелость, терпение и умение не поддаваться страху.
</a:t>
            </a:r>
            <a:endParaRPr lang="en-US" sz="135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образ болота в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болото в тексте не описывает только место: оно сразу задаёт тон всему эпизоду.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главная роль образа — создавать напряжение и ощущение неизвестности, хотя иногда он передаёт и спокойствие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художественных функций образа в русской литературе по материалам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над кочками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замечает серую дымку, которая будто стирает границы между землёй и водой. Кочки выступают из мокрой почвы неровно и редко, а низкое небо делает пространство ещё более тесным и холодным.
</a:t>
            </a:r>
            <a:endParaRPr lang="en-US" sz="871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Тишина, которую слышно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болоте особенно заметны паузы, редкие крики птиц и глухой плеск воды. Эта почти неподвижная картина не просто описывает место, а заставляет почувствовать настороженность и ожидание чего-то неизвестного.
</a:t>
            </a:r>
            <a:endParaRPr lang="en-US" sz="897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Сумеречный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Тусклый свет, сырые стволы деревьев и тёмная вода между кочками создают ощущение вечера, даже если время суток прямо не названо. Такой пейзаж помогает понять, почему герой чувствует себя неуверенно.
</a:t>
            </a:r>
            <a:endParaRPr lang="en-US" sz="92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детали, которые создают образ топи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«вязкий», «зыбкий» и «сырой» передают не только свойства местности, но и телесное ощущение трудного движения, когда каждый шаг требует усилия и осторожности.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«мрачный», «глухой» и «туманный» создают атмосферу, в которой пространство кажется закрытым и малоизученным. Благодаря им болото воспринимается как место тайны и тревоги.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представить болото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«тихий» и «неподвижный» помогают показать особую болотную тишину. Она не успокаивает, а, наоборот, подчёркивает одиночество героя и усиливает ожидание дальнейших событий.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болота в разных текстах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образ меняется в зависимости от жанра и задачи автора.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болото чаще связано с чудом и опасностью, в стихотворении — с настроением, а в рассказе — с деталями природы и внутренним состоянием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жанровых особенностей по материалам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 болота создаёт настроение в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анализа литературного описания природы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художественные приёмы используются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точно назвать признаки болота: тёмный, сырой, глухой. Они делают картину яснее и сразу задают нужное настроение, не перегружая описание.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делают образ наглядным, потому что показывают болото через знакомые читателю предметы и явления. Так текст становится ярче и легче запоминается.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позволяет природе действовать почти как живому существу: туман крадётся, вода молчит, трясина словно следит. Это усиливает ощущение тайны и движения.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поддерживают ритм и создают впечатление однообразия или нарастающей тревоги. В описании топи они особенно важны, потому что помогают передать вязкость и длительность пути.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связанные с образом болота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лексика работает вместе: одни слова показывают место, другие — реакцию человека на него.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заметная группа слов связана с сыростью и трудным движением, поэтому именно они сильнее всего формируют образ болотного пространства.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группировка лексики по материалам презентации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4259" y="517238"/>
            <a:ext cx="235306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2598" y="2679413"/>
            <a:ext cx="329428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чувствует герой рядом с болотом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трясина заставляет героя настораживаться: каждый шаг кажется рискованным, а неизвестность усиливает внутреннее напряжение. Природное пространство словно предупреждает о возможной беде.
</a:t>
            </a:r>
            <a:endParaRPr lang="en-US" sz="130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 идти вперёд, когда дорога скрыта водой и кочками. Герой сомневается в выборе пути, а сама местность подчёркивает его растерянность и осторожность.
</a:t>
            </a:r>
            <a:endParaRPr lang="en-US" sz="144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часто показано как пустынное место, где почти нет признаков жизни. Такая тишина делает героя особенно одиноким и заставляет сильнее чувствовать себя беззащитным.
</a:t>
            </a:r>
            <a:endParaRPr lang="en-US" sz="1438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путь через топь всё же преодолевается, он становится испытанием смелости и терпения. В трудной обстановке особенно заметны выдержка, собранность и сила воли героя.
</a:t>
            </a:r>
            <a:endParaRPr lang="en-US" sz="14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чувства персонажа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отражает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может показать тревогу героя через мрачный пейзаж. Когда вокруг сырость, туман и темнота, читатель сразу ощущает напряжение. Природа как будто повторяет переживания персонажа.
</a:t>
            </a:r>
            <a:endParaRPr lang="en-US" sz="1393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говорят о герое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Одинокая тропинка, редкие деревья и вода между кочками помогают понять, что герой чувствует себя неуверенно. Такие детали делают его состояние видимым без прямого объяснения.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тексте об опасной топи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автор постепенно усиливает эмоциональное напряжение.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как образ в русской литературе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образ болота чаще всего связан с испытанием и неизвестностью, а не только с описанием пейзажа.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образа образуют единое поле: опасность, тайна и путь героя связаны между собой и усиливают смысл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интерпретация по материалам темы презентации; без числовой статистики.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помогает создать яркую сцену, которую легко представить. Неровная поверхность, туман и тишина сразу делают описание запоминающимся и выразительным.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образ удобно показать внутреннее состояние героя. Внешняя трудность пути часто передаёт страх, сомнение, усталость или решимость без прямых объяснений.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Топь позволяет соединить опасность и красоту природы. Поэтому один и тот же пейзаж может вызывать тревогу, интерес и уважение к силе окружающего мира.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авторы обращаются к этому образу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описании болота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художественные средства работают вместе и делают образ болота живым, точным и эмоционально насыщенным.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средство важно само по себе, но особенно выразительно они действуют вместе: создают целостный образ и помогают передать настроение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презентации и общеизвестные литературоведческие наблюдения.
</a:t>
            </a:r>
            <a:endParaRPr lang="en-US" sz="10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обращать внимание при чтении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автор снова и снова использует похожие слова, значит, он хочет усилить важную мысль. Повторы помогают заметить главную тему и понять, что особенно тревожит героя.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выделять туман, свет, воду, кочки, тишину и другие заметные подробности. Именно они создают картину болота и делают настроение текста понятным без пересказа.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Шорох, крик птиц или полная тишина могут менять впечатление от сцены. Звуки помогают почувствовать, спокойна ли обстановка или в ней скрыта опасность.
</a:t>
            </a:r>
            <a:endParaRPr lang="en-US" sz="135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замечать, как описана реакция персонажа: он смел, насторожен, растерян или уверен в себе. Через это легче понять, зачем автор ввёл образ топи.
</a:t>
            </a:r>
            <a:endParaRPr lang="en-US" sz="13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начале, середине и конце текста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настроения часто связано не только с событиями, но и с тем, какие слова и детали выбирает автор для описания местности.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типичный путь текста: спокойствие сменяется напряжением, а затем приходит разрядка или новый взгляд на происходящее.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по композиции художественного текста; без статистических данных.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 «Топи да болота...»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болота в литературе работает не как простая декорация, а как значимый знак. Он помогает читателю почувствовать место действия и понять скрытый смысл происходящего.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топь автор может показать испытание, опасность и неизвестность. Одновременно этот образ раскрывает характер героя: его осторожность, смелость, терпение или страх.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образа становится особенно богатым, когда в нём соединяются красота природы и тревожное настроение. Тогда один пейзаж рассказывает сразу и о мире, и о человеке.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319"/>
            <a:ext cx="5470500" cy="51499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700" y="892150"/>
            <a:ext cx="3502800" cy="325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Топи и болота: образ, который говорит больше, чем кажется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болото помогает не только описать природу, но и передать чувства, испытания и важные мысли автора. Поэтому этот образ остаётся ярким, многозначным и запоминающимся.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2026-05-17T18:37:09Z</dcterms:created>
  <dcterms:modified xsi:type="dcterms:W3CDTF">2026-05-17T18:37:09Z</dcterms:modified>
</cp:coreProperties>
</file>