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300" y="164168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произведение: из чего оно состоит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948775" y="12049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425500" y="2865674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автора, созданный с замыслом: тема, идея, сюжет, герои, язык, настроение.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7 классе изучают произведения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вы читаете тексты с более сложными характерами и конфликтами, где видна авторская оценка. На уроках учитесь пересказывать, сравнивать героев, находить главную мысль, замечать выразительные средства — и развиваете речь и читательскую культуру.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 идея произведения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отвечает на вопрос: о чём текст? Это может быть дружба, семья, природа, война, взросление, выбор или преданность. Тема задаёт главный круг вопросов, вокруг которых строится произведение.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— авторский вывод и отношение к происходящему. Она проявляется в том, как оцениваются события и поступки героев: что кажется правильным, а что — ошибочным, чему учит история.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часто есть несколько частных тем, но главная мысль связывает всё целиком. В 7 классе важно видеть, как тема и идея раскрываются через действия героев и их внутренние переживания.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595" y="2438575"/>
            <a:ext cx="2138510" cy="225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5406" y="2438575"/>
            <a:ext cx="2138510" cy="225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224" y="2438575"/>
            <a:ext cx="2138510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5040" y="2438575"/>
            <a:ext cx="2138510" cy="2250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50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Завязка: начало конфликта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появляются перед читателем, и сразу заметно, что впереди будет испытание. Часто событие запускает конфликт: спор, решение или неожиданная перемена. Именно здесь формируется вопрос, на который текст будет искать ответ.
</a:t>
            </a:r>
            <a:endParaRPr lang="en-US" sz="902" dirty="0"/>
          </a:p>
        </p:txBody>
      </p:sp>
      <p:sp>
        <p:nvSpPr>
          <p:cNvPr id="9" name="Text 1"/>
          <p:cNvSpPr txBox="1"/>
          <p:nvPr/>
        </p:nvSpPr>
        <p:spPr>
          <a:xfrm>
            <a:off x="2394861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действия: усложнение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нарастают: прежний план рушится, появляются новые трудности, усиливается напряжение. Герои вынуждены действовать, сомневаться, пробовать разные способы выйти из ситуации. Чем дальше, тем заметнее ставки конфликта.
</a:t>
            </a:r>
            <a:endParaRPr lang="en-US" sz="902" dirty="0"/>
          </a:p>
        </p:txBody>
      </p:sp>
      <p:sp>
        <p:nvSpPr>
          <p:cNvPr id="10" name="Text 2"/>
          <p:cNvSpPr txBox="1"/>
          <p:nvPr/>
        </p:nvSpPr>
        <p:spPr>
          <a:xfrm>
            <a:off x="4609679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Кульминация: самый трудный момент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кульминации происходит решающее столкновение обстоятельств или выбор героя. Этот эпизод обычно самый напряжённый: читатель ожидает исхода и чувствует, как меняется внутреннее состояние персонажей. Здесь особенно заметна авторская драматургия.
</a:t>
            </a:r>
            <a:endParaRPr lang="en-US" sz="868" dirty="0"/>
          </a:p>
        </p:txBody>
      </p:sp>
      <p:sp>
        <p:nvSpPr>
          <p:cNvPr id="11" name="Text 3"/>
          <p:cNvSpPr txBox="1"/>
          <p:nvPr/>
        </p:nvSpPr>
        <p:spPr>
          <a:xfrm>
            <a:off x="6824495" y="900200"/>
            <a:ext cx="1694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Развязка: итог и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Развязка завершает историю и показывает последствия решения героев. Конфликт либо разрешается, либо оставляет горький след в жизни персонажей. В конце часто становится понятнее, чему учит произведение и какую мысль автор хочет донести.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как последовательность событий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литературы и их признаки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помогает понять, как построен текст и с какой целью он создан.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набору признаков можно быстро отличить жанр и понять, чего ждать от текста: объёма, конфликта и способа передачи смысла.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литературных жанров.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методика (оценочная модель для обучения анализу), без привязки к конкретным произведениям.
</a:t>
            </a:r>
            <a:endParaRPr lang="en-US" sz="799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складывается впечатление от произведения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сюжет и герои удерживают внимание, остальным элементам легче «достучаться» до смысла.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показывает: содержание и форма работают вместе, а идея связывает всё в целостный вывод.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литературного произведения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 внешних признаков текста к его смыслу (порядок анализа для школьного ответа).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характеры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обычно проходит испытание: сталкивается с трудностями, принимает решение и меняется. В действиях и поступках становится видно, как устроен его характер.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персонажи дополняют картину: они помогают понять героя с разных сторон и показывают, как он относится к людям. Их поступки тоже могут усиливать конфликт или подсказывать смысл.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раскрывается через речь, поведение, мысли, отношение к другим и реакцию на проблемы. Для школьного анализа важны качества вроде смелости, доброты, честности, чувства долга и способности к сочувствию.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рассказчик и точка зрения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 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создаёт произведение и продумывает замысел: о чём будет текст и как он будет восприниматься. Рассказчик — это «голос» внутри текста, который сообщает о событиях.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зрения рассказчика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зрения рассказчика влияет на то, как читатель видит героев и оценивает юмор, тревогу или настроение. Часто встречается рассказ от первого лица, когда переживания одного героя становятся основой восприятия событий.
</a:t>
            </a:r>
            <a:endParaRPr lang="en-US" sz="11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Схематический пример для обучения: без привязки к конкретному произведению.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между этапами часто заметны по интонации: темп повествования и выбор слов меняют эмоциональный тон.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автор выстраивает эмоции вместе с сюжетом: от спокойствия к пику и затем — к итоговой точке.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и его выразительность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включает эпитеты, сравнения, метафоры, олицетворения, повторы, ритм и звукопись. Эти элементы делают текст точнее и «видимее», помогают почувствовать авторскую оценку и настроение.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важно анализировать не только отдельные слова, но и их роль во всём тексте: почему именно так сказано, как звучит фраза и к какому выводу ведёт читателя.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отвечают за ясность, а выразительные средства создают образы и помогают понять, о чём думают и что переживают герои. В прозе больше подробностей, в стихах — особая музыкальность.
</a:t>
            </a:r>
            <a:endParaRPr lang="en-US" sz="10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24085" y="787575"/>
            <a:ext cx="6495831" cy="248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79996" y="3852977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делают произведение образным и эмоциональным: усиливают впечатление, помогают передавать чувства и точнее выражать авторскую мысль.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782675"/>
            <a:ext cx="8127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4665300" y="3852975"/>
            <a:ext cx="4298700" cy="8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читатель замечает художественные средства, он лучше понимает настроение, отношение автора и смысл образов, а также видит, как форма поддерживает содержание.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335015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 (базовая терминология)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школьная логика анализа (без привязки к конкретным измерениям)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произведение запоминающимся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запоминающемся тексте события цепляют, но удержание внимания зависит и от того, как звучит речь: детали, повторы и образные формулировки работают на цель автора.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 связь содержания и формы: сюжет и герой создают интерес, а язык и финал «закрепляют» эмоции; идея объединяет всё в один смысл.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и текст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показывает внешность героя, место действия, время года, детали обстановки и общее настроение сцены. Благодаря этому легче представить события и понять, какие детали художник считает важными.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выразительны рисунки к сказкам, басням, приключенческим и историческим текстам. Точная иллюстрация соответствует произведению по одежде, жестам, предметам и эмоциональному тону.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смысл произведения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рождается из цепочки авторских решений: от наблюдения — к теме, героям, сюжету, языку и идее; каждый шаг отбирает только нужные детали.
</a:t>
            </a:r>
            <a:endParaRPr lang="en-US" sz="93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произведения становятся классикой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Классическими называют произведения, которые читают много лет и в разных поколениях. Они выдерживают проверку временем, потому что в них затронуты темы, понятные почти каждому человеку.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обычно звучат дружба, совесть, долг, справедливость, семья, выбор, верность и ответственность. Узнаваемые ситуации и сильные характеры позволяют читателю сопоставить книгу со своей жизнью.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 остаётся ценной, даже когда она написана давно: мы читаем её по‑новому, потому что вопросы (о поступках, цене решений, смысле отношений) не исчезают. Это помогает видеть детали глубже.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классики развивает культуру мысли: учит сравнивать позиции героев, замечать авторскую оценку и формулировать собственный вывод. Поэтому такие книги продолжают обсуждать и в школе, и дома.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классификация жанров (обобщённые признаки)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жанров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условно показывает доминирующие признаки жанров: у каждого — свой «центр внимания», который задаёт ожидания читателя и определяет способ чтения.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отличить жанры: сказка опирается на чудесное и борьбу добра и зла, рассказ — на краткость, а стихи и басни выделяются формой и смыслом.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350" y="1541715"/>
            <a:ext cx="257400" cy="2059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41715"/>
            <a:ext cx="257400" cy="205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30275"/>
            <a:ext cx="257400" cy="228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произведения с жизнью читателя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себя в героях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Читая, школьник замечает сходство: как герой выбирает, сомневается или действует. Это помогает понять собственные чувства и увидеть, как поступки могут менять результат и отношение людей.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чужих переживаний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развивает сочувствие и наблюдательность: читатель учится различать эмоции и мотивы. Важно не только «что случилось», но и «почему герой так поступил».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влияет на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показывают, как речь поддерживает, обижает, примиряет или запускает конфликт. Через сюжеты подростки учатся оценивать последствия слов и выбирать более уважительный тон.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жизненными ситуациями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7 класса особенно полезно сопоставлять текст с подростковыми наблюдениями: дружба, ответственность, несправедливость, страх ошибки. Так чтение становится личным разговором о ценностях.
</a:t>
            </a:r>
            <a:endParaRPr lang="en-US" sz="10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помнить при анализе текста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Полезнее всего идти по смыслу и форме: сначала определить, о чём текст, затем — зачем он написан, какие события развернуты и как устроено изображение человека через язык.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анализ соединяет содержание, форму и замысел автора: тогда ответ становится связным и обоснованным, а не набором разрозненных впечатлений.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литературная терминология (базовые определения)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литературном произведении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произведение объединяет сюжет, героев, язык, настроение и идею в единое художественное целое. Понимание этих частей помогает читать внимательнее, сравнивать тексты и замечать авторскую позицию.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2026-05-15T06:45:41Z</dcterms:created>
  <dcterms:modified xsi:type="dcterms:W3CDTF">2026-05-15T06:45:41Z</dcterms:modified>
</cp:coreProperties>
</file>