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8900" y="757550"/>
            <a:ext cx="7623900" cy="205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Reflexive и emphatic pronouns: зачем они нужны в английском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29947" y="2930051"/>
            <a:ext cx="76026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и усилительные местоимения помогают говорить и писать точнее.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708900" y="4301525"/>
            <a:ext cx="79110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132" y="206200"/>
            <a:ext cx="3275537" cy="2625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школьной грамматике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местоимения часто встречаются в текстах, диалогах и заданиях, а их значение зависит от контекста. В 9 классе важно уметь быстро различать функции одной и той же формы при чтении, письме и тестах.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набор форм reflexive и emphatic pronouns
</a:t>
            </a:r>
            <a:endParaRPr lang="en-US" sz="2734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38450" y="2100675"/>
            <a:ext cx="33639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единственного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myself, yourself, himself, herself и itself. Каждая форма соотносится с определённым лицом и числом подлежащего, поэтому выбор всегда зависит от того, кто действует в предложении.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65425" y="2147700"/>
            <a:ext cx="33639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множественного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множественного числа используются ourselves, yourselves и themselves. Эти местоимения не меняются по падежам, как в русском языке, и сохраняют одну и ту же основу в разных предложениях.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959333"/>
            <a:ext cx="4821300" cy="1666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местоимения в английском языке должна совпадать с подлежащим по лицу и числу.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 — не русский перевод, а английское подлежащее: именно оно определяет нужную форму.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подлежащего и формы местоимения
</a:t>
            </a:r>
            <a:endParaRPr lang="en-US" sz="2666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употребления reflexive pronouns в английской грамматике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требуется reflexive pronoun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40033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возвращается к субъекту
</a:t>
            </a:r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Возвратная форма нужна, если подлежащее и объект действия — одно и то же лицо или предмет. Тогда местоимение показывает, что действие направлено на самого участника.
</a:t>
            </a:r>
            <a:endParaRPr lang="en-US" sz="1471" dirty="0"/>
          </a:p>
        </p:txBody>
      </p:sp>
      <p:sp>
        <p:nvSpPr>
          <p:cNvPr id="9" name="Text 3"/>
          <p:cNvSpPr txBox="1"/>
          <p:nvPr/>
        </p:nvSpPr>
        <p:spPr>
          <a:xfrm>
            <a:off x="3305656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стоит после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местоимения нередко идут сразу после глагола или предлога. Без них предложение может звучать неполно или передавать другой смысл, особенно в описании действий и чувств.
</a:t>
            </a:r>
            <a:endParaRPr lang="en-US" sz="1496" dirty="0"/>
          </a:p>
        </p:txBody>
      </p:sp>
      <p:sp>
        <p:nvSpPr>
          <p:cNvPr id="10" name="Text 4"/>
          <p:cNvSpPr txBox="1"/>
          <p:nvPr/>
        </p:nvSpPr>
        <p:spPr>
          <a:xfrm>
            <a:off x="6071231" y="2070354"/>
            <a:ext cx="2548800" cy="150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 разных глаголов
</a:t>
            </a:r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часто встречается с глаголами ухода за собой, эмоций и действий, которые человек выполняет самостоятельно, например wash, blame, hurt, prepare.
</a:t>
            </a:r>
            <a:endParaRPr lang="en-US" sz="147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7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возвратного значения в повседневной жизни школьника
</a:t>
            </a:r>
            <a:endParaRPr lang="en-US" sz="2257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85804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физкультуры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hurt himself during PE. Здесь местоимение показывает, что мальчик сам получил травму, а действие не было направлено на другого человека. Ситуация легко узнаётся из школьной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0913" y="2180525"/>
            <a:ext cx="2312362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зеркалом дома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looked at herself in the mirror. Такая фраза помогает увидеть возвратное значение в обычном бытовом действии, где человек обращает действие на себя.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16256" y="2180525"/>
            <a:ext cx="23124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made ourselves sandwiches after school. Пример показывает, как возвратная форма может сопровождать повседневные дела, когда группа действует для себя и в своих интересах.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форму местоимения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роли местоимения в предложении и на связи между субъектом и объектом 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Emphatic pronouns: значение усиления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729425" y="133935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именно сделал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Усилительная форма подчёркивает, кто именно совершил действие, уже названное в предложении. Она не заменяет объект, а добавляет акцент на личном участии и ответственности.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726975" y="250355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предложении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местоимения стоят рядом с подлежащим и помогают выделить его среди других участников. Именно позиция в предложении показывает, что форма используется для усиления, а не как объект.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726975" y="3679104"/>
            <a:ext cx="78906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 письменной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Emphatic forms особенно заметны в новостях, официальных сообщениях и школьных текстах. Они делают высказывание точнее и помогают автору подчеркнуть значимость человека или события.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форма может работать по-разному, если меняется роль местоимения в предложении и его связь с подлежащим.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учебных примеров по теме reflexive &amp; emphatic pronouns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Reflexive и emphatic употребление: одинаковая форма, разный смысл
</a:t>
            </a:r>
            <a:endParaRPr lang="en-US" sz="1876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определяется контекстом: возвратность связана с действием на себя, а усиление — с выделением уже названного лица.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517075"/>
            <a:ext cx="80799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reflexive pronouns и object pronouns
</a:t>
            </a:r>
            <a:endParaRPr lang="en-US" sz="2669" dirty="0"/>
          </a:p>
        </p:txBody>
      </p:sp>
      <p:sp>
        <p:nvSpPr>
          <p:cNvPr id="6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 pronouns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Me, you, him, her, it, us и them обозначают лицо или предмет, на который направлено действие другого участника. Они не показывают, что действие возвращается к субъекту.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Reflexive pronouns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Myself, yourself, himself, herself, itself, ourselves, yourselves и themselves нужны, когда действие связано с тем же лицом, которое его выполняет. Так предложение становится грамматически точным.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 примере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helped me — она помогла мне. She helped herself — она помогла себе. В первом случае участвуют два разных лица, во втором — одно и то же.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114483"/>
            <a:ext cx="4228200" cy="1224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 и правильные варианты
</a:t>
            </a:r>
            <a:endParaRPr lang="en-US" sz="2316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одна и та же форма может быть правильной или ошибочной в зависимости от роли в предложении.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связаны не со значением слова, а с тем, кто выполняет действие и на кого оно направлено.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употребления reflexive и emphatic pronouns в английской грамматике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69" y="1205475"/>
            <a:ext cx="262687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26425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80520"/>
            <a:ext cx="425700" cy="340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162" y="3080520"/>
            <a:ext cx="425700" cy="3405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местоимения после предлогов и в устойчивых выражениях
</a:t>
            </a:r>
            <a:endParaRPr lang="en-US" sz="2064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предлогов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формы часто стоят после предлогов и показывают, что действие связано с самим человеком: by myself, for yourself, with themselves. Контекст помогает понять, идёт ли речь о самостоятельности или о возвратном значении.
</a:t>
            </a:r>
            <a:endParaRPr lang="en-US" sz="115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take care of yourself, enjoy oneself, be proud of himself и make oneself at home местоимение входит в привычную конструкцию. Такие выражения нужно запоминать целиком, а не переводить по отдельным словам.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помощи 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by myself часто означает «один, без помощи». Она подчёркивает самостоятельное действие, а не просто возвратность. Это значение особенно удобно в рассказах о бытовых делах и личных планах.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участие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фразах местоимение добавляет оттенок личного участия или ответственности. Поэтому одинаковая форма может не только возвращать действие к субъекту, но и уточнять, что человек сделал всё сам.
</a:t>
            </a:r>
            <a:endParaRPr lang="en-US" sz="118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 в диалогах чаще всего встречаются формы, связанные с советами, инструкциями и рассказами о группе людей.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частотность по школьным примерам темы, 2025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встречаются чаще всего в школьных примерах
</a:t>
            </a:r>
            <a:endParaRPr lang="en-US" sz="2018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yourself и themselves: они удобны для правил, обращений и описания коллективных действий.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615" y="2607162"/>
            <a:ext cx="2522614" cy="1923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640" y="2607162"/>
            <a:ext cx="2522614" cy="192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8627" y="2607162"/>
            <a:ext cx="2522614" cy="192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Reflexive pronouns в школьной жизни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Проект, который ученик завершил сам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девятиклассник дописывает проект без подсказок и отмечает это в отчёте: I finished my project myself. Такая фраза подчёркивает самостоятельность и аккуратность работы. В школьном портфолио она звучит естественно и уверенно.
</a:t>
            </a:r>
            <a:endParaRPr lang="en-US" sz="1033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отключился сам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кабинете информатики техника иногда ведёт себя неожиданно: the computer switched itself off. Здесь местоимение помогает описать событие, которое произошло без отдельного внешнего действия. Такой пример легко запоминается, потому что он связан с привычной школьной средой.
</a:t>
            </a:r>
            <a:endParaRPr lang="en-US" sz="984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создаёт плакат вместе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групповой работе весь класс распределяет роли, рисует детали и собирает готовый плакат. Фраза The class designed the poster themselves показывает, что результат принадлежит всей группе. Это хороший пример для разговоров о совместных заданиях и командной ответственности.
</a:t>
            </a:r>
            <a:endParaRPr lang="en-US" sz="98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правильной формы перед записью ответа
</a:t>
            </a:r>
            <a:endParaRPr lang="en-US" sz="2603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reflexive, emphatic или object pronoun по роли слова в 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Emphatic forms в письменной и формальной речи
</a:t>
            </a:r>
            <a:endParaRPr lang="en-US" sz="2751" dirty="0"/>
          </a:p>
        </p:txBody>
      </p:sp>
      <p:sp>
        <p:nvSpPr>
          <p:cNvPr id="8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43875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Новостной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новостях emphatic forms помогают выделить важное лицо или событие: The mayor himself opened the new school building. Такая конструкция делает сообщение точнее и подчёркивает личное участие.
</a:t>
            </a:r>
            <a:endParaRPr lang="en-US" sz="1346" dirty="0"/>
          </a:p>
        </p:txBody>
      </p:sp>
      <p:sp>
        <p:nvSpPr>
          <p:cNvPr id="10" name="Text 3"/>
          <p:cNvSpPr txBox="1"/>
          <p:nvPr/>
        </p:nvSpPr>
        <p:spPr>
          <a:xfrm>
            <a:off x="3309499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докладах и презентациях усилительная форма помогает показать, кто именно выполнил работу или принял решение. Это делает текст яснее и помогает избежать небрежных формулировок, особенно в письменных ответах.
</a:t>
            </a:r>
            <a:endParaRPr lang="en-US" sz="1307" dirty="0"/>
          </a:p>
        </p:txBody>
      </p:sp>
      <p:sp>
        <p:nvSpPr>
          <p:cNvPr id="11" name="Text 4"/>
          <p:cNvSpPr txBox="1"/>
          <p:nvPr/>
        </p:nvSpPr>
        <p:spPr>
          <a:xfrm>
            <a:off x="6075074" y="1278173"/>
            <a:ext cx="2548800" cy="1317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письмах, объявлениях и отчётах emphatic pronouns добавляют выражение ответственности и значимости. Они помогают показать, что действие совершено лично, а не через посредника или общую формулировку.
</a:t>
            </a:r>
            <a:endParaRPr lang="en-US" sz="130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сопоставить местоимение с подлежащим и вспомнить, когда форма выражает возвратность, а когда — усиление.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 привязана к лицу и числу подлежащего, а смысл определяет контекст: возвратность или усиление.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памятка по всем формам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таблица личных и возвратных местоимений в английском языке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проверить две вещи: направлено ли действие на самого участника и совпадает ли форма с подлежащим по лицу и числу.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по правилам употребления reflexive и emphatic pronouns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проверки нужны перед выбором формы: смысл действия и совпадение с подлежащим.
</a:t>
            </a:r>
            <a:endParaRPr lang="en-US" sz="140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объединяет основные случаи: возвратное значение, усиление и устойчивые выражения. В учебных текстах чаще всего встречается первый тип.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материалам урока, 2025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схема употребления в английском языке
</a:t>
            </a:r>
            <a:endParaRPr lang="en-US" sz="217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определяет функцию формы: в одном случае она возвращает действие к субъекту, в другом — лишь усиливает высказывание.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местоимения показывают действие, направленное на самого участника, а усилительные выделяют уже названное лицо или предмет. Если помнить о контексте и согласовании, ошибок станет заметно меньше.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 reflexive &amp; emphatic pronouns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2026-05-31T11:55:14Z</dcterms:created>
  <dcterms:modified xsi:type="dcterms:W3CDTF">2026-05-31T11:55:14Z</dcterms:modified>
</cp:coreProperties>
</file>