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симметрия помогает сохранять форму, размеры и порядок точек.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Центрально-симметричные фигуры: что это и где они встречаются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центральная симметрия в геометрии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связывает преобразования фигур, координаты и чертежи. Она помогает узнавать свойства известных фигур, проверять построения и замечать симметрию в орнаментах, деталях и схемах вокруг нас.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центральной симметрии и центра симметрии
</a:t>
            </a:r>
            <a:endParaRPr lang="en-US" sz="2294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O называется центром симметрии фигуры, если каждой точке фигуры соответствует точка по другую сторону от O на том же расстоянии.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A и A′ лежат на одной прямой с центром O, а точка O является серединой отрезка AA′, поэтому они образуют симметричную пару.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центральной симметрии фигура может перейти сама в себя или в равную ей фигуру, сохраняя форму, размеры и взаимное расположение элементов.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относится к движениям: она не растягивает и не сжимает фигуру, а лишь меняет положение каждой точки относительно центра.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точки, симметричной данной относительно центра
</a:t>
            </a:r>
            <a:endParaRPr lang="en-US" sz="2163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3875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 прямую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 точку A с центром O и продолжите прямую дальше, чтобы получить линию, на которой будут лежать обе симметричные точки.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09499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Отложить равное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другую сторону от O отметьте точку A′ так, чтобы расстояние OA′ было равно OA. Тогда центр O окажется серединой отрезка AA′.
</a:t>
            </a:r>
            <a:endParaRPr lang="en-US" sz="1458" dirty="0"/>
          </a:p>
        </p:txBody>
      </p:sp>
      <p:sp>
        <p:nvSpPr>
          <p:cNvPr id="11" name="Text 4"/>
          <p:cNvSpPr txBox="1"/>
          <p:nvPr/>
        </p:nvSpPr>
        <p:spPr>
          <a:xfrm>
            <a:off x="6075074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построение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точки A, O и A′ лежат на одной прямой и отрезки OA и OA′ равны, построение выполнено правильно и соответствует центральной симметрии.
</a:t>
            </a:r>
            <a:endParaRPr lang="en-US" sz="14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821075"/>
            <a:ext cx="4821300" cy="194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знакомые фигуры и положение их центра симметрии.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перечисленных фигур центр симметрии существует и имеет строго определённое положение.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Фигуры, у которых есть центр симметрии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свойства центральной симметрии и известных фигур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9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центрально-симметричных фигур
</a:t>
            </a:r>
            <a:endParaRPr lang="en-US" sz="2369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11" y="2180525"/>
            <a:ext cx="137223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сохраняются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отрезки после преобразования остаются равными по длине, поэтому фигура не растягивается и не сжимается.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278364" y="2180525"/>
            <a:ext cx="137223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не меняются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 углов сохраняются, а значит, форма фигуры остаётся той же, даже если она повернута относительно центра.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71150" y="2180525"/>
            <a:ext cx="1372241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фигуры не изменяется, потому что центральная симметрия не искажает размеры и не нарушает пропорции.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263928" y="2180525"/>
            <a:ext cx="1372241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 отрезки после преобразования остаются параллельными, а прямые, проходящие через центр, переходят в себя.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56636" y="2180525"/>
            <a:ext cx="137231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расположены попарно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образует пару с другой точкой на равном расстоянии от центра, по разные стороны от него.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образ фигуры относительно центра
</a:t>
            </a:r>
            <a:endParaRPr lang="en-US" sz="271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построении симметричного образа многоугольника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180° вокруг одной точки даёт тот же результат, что и центральная симметрия.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связь центральной симметрии с поворотом на 180°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и поворот на 180°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центральная симметрия считается движением: она сохраняет все основные геометрические свойства.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фигуры имеют центр симметрии, а какие — нет
</a:t>
            </a:r>
            <a:endParaRPr lang="en-US" sz="2532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с центром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окружности, отрезка, параллелограмма, прямоугольника, ромба и квадрата центр симметрии есть, потому что каждая точка имеет пару на противоположной стороне.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общего вида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обычного треугольника центра симметрии нет: при повороте на 180° его вершины не совпадают со своими образами, и фигура не накладывается сама на себя.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пятиугольник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правильный пятиугольник не имеет центра симметрии, потому что его вершины не попадают в соответствующие места после поворота на 180°.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Строгое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центра симметрии зависит не от внешней красоты, а от точного совпадения всех соответствующих точек и отрезков после преобразования.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на координатной плоскости
</a:t>
            </a:r>
            <a:endParaRPr lang="en-US" sz="2581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3875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имеет координаты (x, y), то её образ относительно начала координат записывается как (−x, −y): оба числа меняют знак одновременно.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09499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пары четвертей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рассматривают точки из I и III четвертей или из II и IV четвертей: они легко образуют симметричные пары относительно начала координат.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075074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позволяет строить симметричные точки без измерений, а также быстро проверять правильность расположения точки на координатной плоскости.
</a:t>
            </a:r>
            <a:endParaRPr lang="en-US" sz="14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996342"/>
            <a:ext cx="4228200" cy="14612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и центральная симметрия: сходства и различия
</a:t>
            </a:r>
            <a:endParaRPr lang="en-US" sz="2442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видов симметрии помогает увидеть, что они сохраняют форму фигуры, но задаются разными элементами и строятся по разным правилам.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симметрии сохраняют размеры и форму, но осевая задаётся прямой, а центральная — точкой и поворотом на 180°.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преобразования фигур и свойства симметрии.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6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131" y="1205475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9962" y="3080520"/>
            <a:ext cx="425700" cy="3405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в природе, узорах и технике
</a:t>
            </a:r>
            <a:endParaRPr lang="en-US" sz="2554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снежинок элементы часто располагаются вокруг центра, поэтому рисунок выглядит уравновешенным и повторяется в нескольких направлениях. Это хороший природный пример симметричного строения.
</a:t>
            </a:r>
            <a:endParaRPr lang="en-US" sz="1092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 цветы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листьев и цветочных розеток можно заметить симметричное расположение частей относительно одной точки. Такая форма помогает увидеть порядок в живой природе.
</a:t>
            </a:r>
            <a:endParaRPr lang="en-US" sz="1126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 мозаика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декоративных покрытиях одинаковые элементы часто повторяются вокруг центра или в противоположных направлениях. Благодаря этому узор выглядит аккуратно и легко воспринимается взглядом.
</a:t>
            </a:r>
            <a:endParaRPr lang="en-US" sz="1098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дизайн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зданиях, эмблемах и орнаментах симметрия помогает создавать строгие, понятные композиции. Она делает изображение визуально собранным и гармоничным.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деталях механизмов симметрия облегчает соединение одинаковых частей и делает конструкцию более удобной. Поэтому геометрические правила полезны не только на чертеже, но и в реальных устройствах.
</a:t>
            </a:r>
            <a:endParaRPr lang="en-US" sz="11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имеет ли фигура центр симметрии
</a:t>
            </a:r>
            <a:endParaRPr lang="en-US" sz="2718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основана на равенстве расстояний и положении точек на одной прямой через предполагаемый центр.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центральной симметрии
</a:t>
            </a:r>
            <a:endParaRPr lang="en-US" sz="2402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3440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центр и сторону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 центр симметрии принимают середину одной стороны фигуры. Это неверно: центр должен быть общим ориентиром для всех пар соответствующих точек, а не только для одного отрезка.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79975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 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точки считают симметричными лишь из-за одинакового расстояния до центра. На самом деле они ещё должны лежать на одной прямой с этим центром.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886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Оценивают фигуру «на глаз»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сходство обманчиво: фигура может казаться симметричной, но не обладать центром симметрии. Поэтому нужны измерения, построение и проверка середины отрезков.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192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проверить все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одна пара вершин не подходит по условиям симметрии, вывод меняется. Проверять нужно не только заметные элементы, но и все характерные точки фигуры.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фигуры центр симметрии можно указать точно: у четырёхугольников он связан с диагоналями, а у окружности — с её геометрическим центром.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геометрии; сведения о центре симметрии фигур.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фигуры и наличие центра симметрии
</a:t>
            </a:r>
            <a:endParaRPr lang="en-US" sz="2395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показанные фигуры обладают центром симметрии, но его положение зависит от вида фигуры.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в орнаментах и мозаиках
</a:t>
            </a:r>
            <a:endParaRPr lang="en-US" sz="2682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Розетка вокруг одной точки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орнаменте легко заметить повторяющиеся элементы, которые как будто расходятся от центра в разные стороны. Если мысленно повернуть такой рисунок на 180°, его части совпадут, и узор сохранит строгий порядок.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с повтором элементов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Плиточный рисунок или декоративное панно часто строится из одинаковых деталей, расположенных попарно относительно центра. Благодаря этому композиция выглядит аккуратно, а повтор делает изображение ритмичным и завершённым.
</a:t>
            </a:r>
            <a:endParaRPr lang="en-US" sz="13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геометрические свойства не меняются при центральной симметрии и почему это преобразование относят к движениям.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не искажает фигуру: сохраняются размеры, углы, площадь и взаимное положение прямых.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центральной симметрии как движения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свойства движений и центральной симметрии.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центральной симметрии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строить симметричные точки и фигуры, а также проверять правильность чертежей. Это делает решения задач наглядными и понятными.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её помощью легче понимать свойства параллелограмма, прямоугольника, ромба и квадрата. Центр симметрии связывает эти фигуры между собой.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координатной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(x, y) → (−x, −y) позволяет быстро находить образ точки и проверять построения без лишних измерений.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центральную симметрию
</a:t>
            </a:r>
            <a:endParaRPr lang="en-US" sz="2532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подходит для чертежей и задач на координатной плоскости.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строится относительно точки-центра: соответствующие точки лежат на одной прямой и одинаково удалены от неё. Это движение сохраняет размеры, углы, площадь и помогает узнавать симметрию в фигурах и вокруг нас.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центрально-симметричных фигурах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2026-06-03T10:21:16Z</dcterms:created>
  <dcterms:modified xsi:type="dcterms:W3CDTF">2026-06-03T10:21:16Z</dcterms:modified>
</cp:coreProperties>
</file>