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общий дом — планета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живой дом, который нужно беречь вместе.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стала нашим домом
</a:t>
            </a:r>
            <a:endParaRPr lang="en-US" sz="1834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есть воздух, вода, почва и тепло Солнца. Здесь живут люди, звери и растения, а леса, реки и города словно её комнаты. Уют в этом доме создают чистота и забота.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горы похожи на каменные великаны, которые сторожат Землю. На их склонах лежит снег, а внизу бегут ручьи и растут деревья. Издали они кажутся спокойными, но в них живёт своя удивительная жизнь.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которые тянутся к небу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блестит под солнцем, меняет цвет и всё время движется. Реки несут её через поля и леса, а моря шумят у берегов. Рядом с водой живут птицы, рыбы и растения, которым она очень нужна.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реки в движении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пахнет хвоей и мокрой землёй, а в пустыне воздух сухой и горячий. Эти места совсем не похожи друг на друга, но каждое по-своему красиво. У природы много оттенков, звуков и настроений.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тишина и пустынные просторы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прекрасна наша планета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Воздух: невидимый, но очень нужный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нельзя увидеть, но каждый вдох напоминает: он нужен людям, животным и растениям. Без него жизнь на Земле просто не начнётся.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животные получают кислород, а растения помогают делать воздух чище. Чем меньше дыма, пыли и выхлопов, тем легче дышать.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двор с деревьями или тихая аллея — хорошие места для прогулки. Там воздух свежее, а настроение почему-то сразу становится бодрее.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7913" y="1328100"/>
            <a:ext cx="517725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37783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это жизнь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питья и еды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каждый день: чтобы пить, готовить пищу, умываться и оставаться здоровым. Без неё человеку трудно начать даже самое обычное утро.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деревья и огородные культуры не могут расти без влаги. Вода помогает семенам прорастать, а листьям — оставаться живыми и зелёными.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многих жителей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реках, озёрах и морях живут рыбы, раки и другие обитатели. Им нужна чистая вода, поэтому даже маленький мусор для них большая беда.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каждую каплю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закрывать кран, не лить воду зря и не загрязнять ручьи, её хватит надолго. Вода любит бережных хозяев — и это вовсе не шутка.
</a:t>
            </a:r>
            <a:endParaRPr lang="en-US" sz="13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воды по Земле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круговорот воды в природе — как она возвращается к живым существам.
</a:t>
            </a:r>
            <a:endParaRPr lang="en-US" sz="1473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зелёный помощник Земли
</a:t>
            </a:r>
            <a:endParaRPr lang="en-US" sz="286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дарит тень, прохладу и чистый воздух. В его густых ветках прячутся птицы, белки и насекомые, а деревья будто стоят на страже всего живого.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деревьев крепко держат почву, помогают сохранять влагу и не дают земле разрушаться. Поэтому лес — не просто красивое место, а настоящий трудолюбивый защитник.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соседи по планете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переносят пыльцу и помогают растениям появляться и цвести. Без их маленькой работы сад стал бы куда грустнее.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разносят семена, черви рыхлят почву, а рыбы живут только там, где вода остаётся чистой. У каждого зверя и насекомого есть своё дело.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исчезает один вид, другим становится труднее жить. В природе всё связано, как в большой дружной команде, где никто не лишний.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связаны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строят дома, ходят в школу, выращивают еду и пользуются многими вещами, которые даёт природа каждый день.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вода, свежий воздух и плодородная почва нужны всем. Без них трудно быть здоровым, бодрым и весёлым.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природе плохо, людям и животным тоже становится труднее жить. Ухудшается воздух, грязнеет вода, а земли становятся беднее.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Заботясь о планете, мы заботимся и о себе. Получается очень разумно: бережём дом — бережём собственную жизнь.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мусор и почему его надо уменьшать
</a:t>
            </a:r>
            <a:endParaRPr lang="en-US" sz="2426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вещь становится ненужной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Бумага, бутылка, банка или батарейка использованы и отправляются в мусор. Но на этом их история не заканчивается.
</a:t>
            </a:r>
            <a:endParaRPr lang="en-US" sz="1067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отходы бросили мимо урны, они портят двор, лес или берег реки и мешают животным, как непрошеный гость.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мусор остаётся в природе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помогают сортировка и повторное использование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вещи раскладывают по контейнерам и используют снова, мусора становится меньше, а чистоты вокруг — заметно больше.
</a:t>
            </a:r>
            <a:endParaRPr lang="en-US" sz="936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уменьшить мусор дома и в школе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сначала дать вещи вторую жизнь, а затем отправить отходы в переработку.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 начинается с каждого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правило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 не появляется сам по себе. Он начинается с простого действия: не сорить и сразу убирать за собой. Тогда площадка выглядит аккуратно и радостно.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маленькие дела: бросать мусор в урну, экономить бумагу и воду, сажать цветы, беречь кусты и деревья. Такие привычки легко запомнить и приятно выполнять каждый день.
</a:t>
            </a:r>
            <a:endParaRPr lang="en-US" sz="1598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часа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вмещает один земной день, и даже несколько лишних минут без выключенной лампы уже зря тратят электричество.
</a:t>
            </a:r>
            <a:endParaRPr lang="en-US" sz="155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расходовать свет и тепло напрасно, дом становится уютнее, а энергия служит дольше. Это заметно каждый день.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Общеизвестный факт: в сутках 24 часа.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7444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39750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9400" y="1285325"/>
            <a:ext cx="690300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и шумные места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Тише — спокойнее
</a:t>
            </a:r>
            <a:pPr algn="ctr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громкий шум мешает людям отдыхать и думать. В тишине легче слышать ветер, дождь и пение птиц, а ещё просто становится приятнее гулять.
</a:t>
            </a:r>
            <a:endParaRPr lang="en-US" sz="1538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пугать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145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 дикие животные пугаются резких звуков. Спокойное поведение во дворе, парке и лесу помогает им жить привычной жизнью и не тратить силы на страх.
</a:t>
            </a:r>
            <a:endParaRPr lang="en-US" sz="1453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природу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не кричат и не шумят, можно заметить множество красивых звуков природы. Шорох листьев, капли дождя и стрекот насекомых делают прогулку интереснее.
</a:t>
            </a:r>
            <a:endParaRPr lang="en-US" sz="14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грядке всё начинается с маленького семени. Ему нужны солнце, вода, почва и терпеливый уход. Потом появляются огурцы, морковь или ягоды, которые радуют семью вкусом и пользой.
</a:t>
            </a:r>
            <a:endParaRPr lang="en-US" sz="118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Огород, который кормит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цветник меняет настроение двора. Цветы украшают дом, привлекают пчёл и бабочек, а ещё напоминают людям, что природа любит заботу. Без неё красота быстро тускнеет.
</a:t>
            </a:r>
            <a:endParaRPr lang="en-US" sz="118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у окна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кусты делают улицы мягче и свежее. Они помогают очищать воздух и дают тень в жаркий день. Поэтому сад и парк — это не просто украшение, а очень важная помощь людям.
</a:t>
            </a:r>
            <a:endParaRPr lang="en-US" sz="118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воздух вокруг нас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зелёные помощники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вырастить доброе отношение к природе
</a:t>
            </a:r>
            <a:endParaRPr lang="en-US" sz="284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внимательного взгляда к привычке заботиться о природе каждый день.
</a:t>
            </a:r>
            <a:endParaRPr lang="en-US" sz="1716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маленького защитника планеты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бросай мусор на землю и всегда пользуйся урной. Чистая дорожка, двор и парк радуют людей и не мешают птицам, белкам и другим живым соседям.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рви растения без причины и не ломай ветки. Цветы и деревья нужны не только для красоты: они дают тень, воздух и дом многим обитателям природы.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тревожь гнёзда, норы и места отдыха животных. Если вести себя тихо и осторожно, природа остаётся спокойной, а её жители чувствуют себя в безопасности.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Экономь воду и свет, а ещё пользуйся многоразовой бутылкой и сумкой. Такие привычки помогают беречь ресурсы и каждый день делать наш общий дом чище.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070"/>
            <a:ext cx="2030700" cy="1513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450" y="1126070"/>
            <a:ext cx="2030700" cy="1513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6900" y="1126070"/>
            <a:ext cx="2030700" cy="151310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8350" y="1134344"/>
            <a:ext cx="2030700" cy="151310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065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 наблюдает за состоянием воздуха, воды и почвы, а потом объясняет, как помочь природе. Его работа похожа на внимательный осмотр большого живого дома, где важно заметить даже маленькую проблему вовремя.
</a:t>
            </a:r>
            <a:endParaRPr lang="en-US" sz="752" dirty="0"/>
          </a:p>
        </p:txBody>
      </p:sp>
      <p:sp>
        <p:nvSpPr>
          <p:cNvPr id="12" name="Text 1"/>
          <p:cNvSpPr txBox="1"/>
          <p:nvPr/>
        </p:nvSpPr>
        <p:spPr>
          <a:xfrm>
            <a:off x="5406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 следит за здоровьем природы
</a:t>
            </a:r>
            <a:endParaRPr lang="en-US" sz="1206" dirty="0"/>
          </a:p>
        </p:txBody>
      </p:sp>
      <p:sp>
        <p:nvSpPr>
          <p:cNvPr id="13" name="Text 2"/>
          <p:cNvSpPr txBox="1"/>
          <p:nvPr/>
        </p:nvSpPr>
        <p:spPr>
          <a:xfrm>
            <a:off x="270210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Лесник знает свой лес как добрый сосед. Он следит за деревьями, помогает беречь тропинки и напоминает людям, что нельзя оставлять после себя мусор или вредить молодым растениям.
</a:t>
            </a:r>
            <a:endParaRPr lang="en-US" sz="859" dirty="0"/>
          </a:p>
        </p:txBody>
      </p:sp>
      <p:sp>
        <p:nvSpPr>
          <p:cNvPr id="14" name="Text 3"/>
          <p:cNvSpPr txBox="1"/>
          <p:nvPr/>
        </p:nvSpPr>
        <p:spPr>
          <a:xfrm>
            <a:off x="270210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Лесник хранит зелёный порядок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6355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случается пожар или бедствие, спасатели действуют быстро и смело. Они защищают людей, животных и леса, а их работа помогает сохранить то, что природа создавала очень долго.
</a:t>
            </a:r>
            <a:endParaRPr lang="en-US" sz="842" dirty="0"/>
          </a:p>
        </p:txBody>
      </p:sp>
      <p:sp>
        <p:nvSpPr>
          <p:cNvPr id="16" name="Text 5"/>
          <p:cNvSpPr txBox="1"/>
          <p:nvPr/>
        </p:nvSpPr>
        <p:spPr>
          <a:xfrm>
            <a:off x="48635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приходят на помощь
</a:t>
            </a:r>
            <a:endParaRPr lang="en-US" sz="1210" dirty="0"/>
          </a:p>
        </p:txBody>
      </p:sp>
      <p:sp>
        <p:nvSpPr>
          <p:cNvPr id="17" name="Text 6"/>
          <p:cNvSpPr txBox="1"/>
          <p:nvPr/>
        </p:nvSpPr>
        <p:spPr>
          <a:xfrm>
            <a:off x="7025000" y="360847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убирают берега, сажают деревья и помогают на экологических акциях. Часто рядом с ними работают и дети: вместе легче сделать двор, парк или улицу чище и красивее.
</a:t>
            </a:r>
            <a:endParaRPr lang="en-US" sz="859" dirty="0"/>
          </a:p>
        </p:txBody>
      </p:sp>
      <p:sp>
        <p:nvSpPr>
          <p:cNvPr id="18" name="Text 7"/>
          <p:cNvSpPr txBox="1"/>
          <p:nvPr/>
        </p:nvSpPr>
        <p:spPr>
          <a:xfrm>
            <a:off x="7025000" y="284580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делают добро вместе
</a:t>
            </a:r>
            <a:endParaRPr lang="en-US" sz="1287" dirty="0"/>
          </a:p>
        </p:txBody>
      </p:sp>
      <p:sp>
        <p:nvSpPr>
          <p:cNvPr id="19" name="Text 8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20" name="Text 9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помогают Земле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 ребёнок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поливать комнатные растения и бережно ухаживать за школьными цветами. Если не забывать про них, зелёные листья будут радовать глаз и напоминать о заботе.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собирать макулатуру, выключать лишний свет и напоминать взрослым о сортировке отходов. Эти действия занимают мало времени, но каждый день приносят природе большую пользу.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аккуратно обращаться с учебниками, игрушками и другими вещами, чтобы они служили дольше. Когда предметы не ломаются зря, меньше мусора попадает в природу.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общий дом зависит от нас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остаётся красивой, когда мы бережём воздух, воду, леса, растения и животных. Каждый добрый поступок, даже самый маленький, делает наш общий дом чище и дружелюбнее.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2026-05-21T07:32:47Z</dcterms:created>
  <dcterms:modified xsi:type="dcterms:W3CDTF">2026-05-21T07:32:47Z</dcterms:modified>
</cp:coreProperties>
</file>