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Азии, Африки и Латинской Америки на современном этапе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развитие движут модернизация, демография, урбанизация и устойчивое неравенство, а также глобальные связи.
</a:t>
            </a:r>
            <a:endParaRPr lang="en-US" sz="3789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Азии, Африки и Латинской Америки долго жили в колониальной или полуколониальной зависимости. Границы часто разделяли народы по «чужой» логике, что усилило конфликты. После 1945 года начался распад колониальной системы, а новые государства выбирали разные модели развития.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современного развития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стран «Глобального Юга»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быстро растёт население и особенно много молодёжи, поэтому усиливается миграция в города. Это создаёт дополнительное давление на рынок труда и системы образования.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нередко опираются на экспорт сырья, сельское хозяйство и добывающую промышленность, а индустриализация развивается неравномерно. Поэтому устойчивость доходов зависит от мировых цен.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сохраняются бедность и социальное неравенство, различия между регионами внутри страны. В итоге рост производства не всегда означает быстрые улучшения в качестве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процессов в трех регионах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демонстрирует наибольший демографический потенциал, Азия остаётся самым населённым регионом, а Латинская Америка выделяется более высокой долей городского населения.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урбанизация ускоряется повсеместно, но темпы и «ближайшие вызовы» для рынка труда заметно различаются между регионами.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без привязки к конкретным годовым статистическим рядам; для точной оценки нужны официальные базы ООН/Всемирного банка.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индустриализация, технологии и неравномерность развития
</a:t>
            </a:r>
            <a:endParaRPr lang="en-US" sz="199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 «фабрика мира»: рост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превратился в крупнейший промышленный центр, нарастив выпуск товаров от техники до промышленного оборудования. Параллельно ускорялась интеграция в мировые производственные цепочки. Но рядом с крупными успехами сохранялись территории с более низкими доходами и разрывами в доступе к образованию.
</a:t>
            </a:r>
            <a:endParaRPr lang="en-US" sz="8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цифровые услуги: от рынка к технологиям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усиливает позиции в сфере информационных технологий и услуг, используя большой внутренний рынок и растущую цифровую инфраструктуру. Это поддерживает занятость и стимулирует спрос на новые компетенции. При этом технологический прогресс распространяется неравномерно по регионам и социальным группам.
</a:t>
            </a:r>
            <a:endParaRPr lang="en-US" sz="8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Вьетнам, Индонезия, Малайзия: экспорт через цепочки поставок
</a:t>
            </a:r>
            <a:pPr algn="ctr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Вьетнам, Индонезия и Малайзия активно встраиваются в глобальные производственные цепочки, ориентируясь на экспорт электроники, одежды и компонентов. Экономики выигрывают от спроса на изделия, но остаются зависимыми от внешней конъюнктуры. Там, где промышленная база тоньше, сильнее ощущаются низкая производительность и ограниченный доступ к образованию.
</a:t>
            </a:r>
            <a:endParaRPr lang="en-US" sz="7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243" y="1159575"/>
            <a:ext cx="3131614" cy="3292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Азии: сравнение по ключевым признакам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странами Азии по масштабам населения, профилю экономики, экспортным акцентам и технологическим приоритетам, а также типичные проблемы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страны с разными траекториями модернизации: в центре — производство и торговля, но различается степень технологической зрелости и степень сырьевой зависимости.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профильных характеристик по открытым обзорам экономик стран (официальные статистические службы и аналитические публикации).
</a:t>
            </a:r>
            <a:endParaRPr lang="en-US" sz="9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демографический потенциал
</a:t>
            </a:r>
            <a:endParaRPr lang="en-US" sz="2329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усиление спроса на рабочие места, образование и городскую инфраструктуру в ближайшие десятилетия.
</a:t>
            </a:r>
            <a:endParaRPr lang="en-US" sz="1561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располагает крупными запасами сырья и одновременно испытывает нехватку инфраструктуры и переработки. Поэтому ресурсные возможности не гарантируют автоматического роста качества жизни.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Всемирный банк: демографические прогнозы и обзоры развития регионов (без указания одного точного числа в данном слайде).
</a:t>
            </a:r>
            <a:endParaRPr lang="en-US" sz="13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экономическое развитие африканских стран
</a:t>
            </a:r>
            <a:endParaRPr lang="en-US" sz="2084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типовую логическую цепочку развития, описываемую в аналитических обзорах по ресурсным экономикам и урбанизации.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африканских стран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экономиках аграрный сектор и добыча занимают заметную долю, тогда как обрабатывающая промышленность развивается медленнее.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услуги растут быстрее промышленности, обычно усиливаются эффект урбанизации и внутренней торговли, а также потребность в переработке.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 основе типовых тенденций; для точных значений нужны данные конкретных стран из национальных статистик и Всемирного банка.
</a:t>
            </a:r>
            <a:endParaRPr lang="en-US" sz="9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урбанизация, сырье и социальные контрасты
</a:t>
            </a:r>
            <a:endParaRPr lang="en-US" sz="198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остаётся одним из самых урбанизированных регионов мира: значительная часть населения живёт в городах и в крупных столичных агломерациях, формируя спрос на услуги и жильё.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многих стран опираются на экспорт нефти, меди, железной руды и сельскохозяйственной продукции, а также на отдельные промышленные товары. Это усиливает зависимость от мировой конъюнктуры.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сталкивается с острыми социальными контрастами и неравномерным развитием, поэтому даже при экономических подъёмах социальные риски сохраняются. Важны также колебания темпов роста и инфляционные угрозы.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становятся «двойные» вызовы: поддерживать рост, не усиливая уязвимость к ценам и внешнему спросу, и одновременно улучшать качество жизни через рабочие места и социальную политику.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Бразилия, Мексика и Аргентина: разные модели модернизации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сочетает развитие агробизнеса, добывающей промышленности, автомобилестроения и авиастроения. Такая «смесь» позволяет получать валюту от экспорта и одновременно наращивать выпуск товаров с более высокой добавленной стоимостью.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тесно связана с экономикой США и включена в североамериканские производственные цепочки, особенно в автомобилестроении и электронике. Аргентина опирается на сельскохозяйственный экспорт, но чаще сталкивается с финансовой нестабильностью, инфляцией и долговыми кризисами.
</a:t>
            </a:r>
            <a:endParaRPr lang="en-US" sz="1246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смешанная промышленно-аграрная траектория
</a:t>
            </a:r>
            <a:endParaRPr lang="en-US" sz="1362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 Аргентина: привязка к внешним цепочкам и уязвимость финансового цикла
</a:t>
            </a:r>
            <a:endParaRPr lang="en-US" sz="10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09599"/>
            <a:ext cx="4392900" cy="23927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показатели трех регионов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социальные индикаторы и показывает, что различия в качестве жизни зависят не только от темпов роста экономики, но и от устойчивости институтов и доступности базовых услуг.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регионов экономика не гарантирует быстрые улучшения: Азия разнится между странами, Африка сильнее ощущает дефициты в здравоохранении и образовании, а Латинская Америка — в социальной справедливости.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международные оценки (без привязки к одной дате), усреднения по регионам.
</a:t>
            </a:r>
            <a:endParaRPr lang="en-US" sz="12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стран Азии, Африки и Латинской Америки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Включенность в глобальные производственные цепочки обычно означает более стабильный спрос на детали и сборочные операции, а не только на «сырьевые» позиции.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промышленной продукции и услуг, тем меньше экспортер зависит от скачков мировых цен на ресурсы и тем легче удерживать рабочие места.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экспорта по типам товаров и услуг; значения представлены как условные индикаторы без привязки к конкретным статистическим долям.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 мировую экономику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торговых обменов и трансфер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Встраивание в международную торговлю и привлечение прямых иностранных инвестиций ускоряют обновление производства и стимулируют развитие логистики, портов и производственных мощностей.
</a:t>
            </a:r>
            <a:endParaRPr lang="en-US" sz="1064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важную роль играет АСЕАН, в Африке — Африканский союз и Африканская континентальная зона свободной торговли, в Латинской Америке — МЕРКОСУР и СЕЛАК.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инфраструктуры и производственной специализации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повышает связность рынков: транспортные коридоры, стандарты поставок и кооперация помогают наращивать выпуск и снижать издержки.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внешней конъюнктуры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растет зависимость от колебаний мировых цен, доступности кредитов и спроса. При ухудшении условий экспортеры сталкиваются с резким сокращением выручки и рабочих мест.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современного этапа развития
</a:t>
            </a:r>
            <a:endParaRPr lang="en-US" sz="254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взаимосвязанные факторы усложняют модернизацию в странах Азии, Африки и Латинской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050" y="1483351"/>
            <a:ext cx="299025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ресурсы и развитие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удары по сельскому хозяйству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наводнения, опустынивание и деградация почв снижают урожайность и увеличивают риски. Для стран с высокой долей аграрного сектора это напрямую отражается на доходах и занятости.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 ограничивает производство и создает конкуренцию между сельским хозяйством, городами и промышленностью. Это усложняет планирование инфраструктуры и удорожает базовые услуги.
</a:t>
            </a:r>
            <a:endParaRPr lang="en-US" sz="112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критические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значение лития, кобальта, меди, никеля и редкоземельных металлов для аккумуляторов, электроники и энергетического перехода. Это может ускорять инвестиции, но усиливает сырьевую зависимость.
</a:t>
            </a:r>
            <a:endParaRPr lang="en-US" sz="1086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шансов при переработке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экспорта сырья к переработке и производству компонентов повышает добавленную стоимость. Однако без инфраструктуры, квалификации и надежных институтов выигрыш часто не закрепляется.
</a:t>
            </a:r>
            <a:endParaRPr lang="en-US" sz="11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между регионами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росте охвата разрыв сохраняется в качестве услуг, скорости подключения и стабильности доступа вне крупных городов.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имеет значительный потенциал роста благодаря молодому населению, а различия внутри регионов остаются ключевым фактором неравенства возможностей.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сравнительный индикатор по типам цифровых услуг; без привязки к одной конкретной официальной таблице.
</a:t>
            </a:r>
            <a:endParaRPr lang="en-US" sz="10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модернизации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Корея, Сингапур и Китай демонстрируют, что ускоренное развитие возможно при сочетании инвестиций в образование, инфраструктуру и экспортные отрасли. Важны также дисциплина исполнения и промышленная стратегия, поддерживающая рост.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Руанда и Чили показывают другой ракурс: модернизация требует долгого выстраивания институтов и управляемости изменений, чтобы инвестиции давали социальный эффект. Даже при разной сырьевой базе результат зависит от качества институтов.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модернизация опирается не только на ресурсы. Она «работает», когда есть сильные правила, продуманная экономика и долгосрочные вложения в людей — навыки, здоровье и возможности трудоустройства.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997" y="1159575"/>
            <a:ext cx="3808105" cy="3292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успеха и барьеры развития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условия, которые помогают модернизации, и препятствия, которые чаще всего снижают отдачу от инвестиций. Устойчивый прогресс требует одновременного улучшения разных «систем»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обычно сочетает «толчок» (инвестиции и технологии) и «каркас» (правила, стабильность, инфраструктура). Барьеры чаще действуют сразу в нескольких сферах, поэтому важен комплексный подход.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факторов развития по международным исследованиям (без привязки к одной конкретной таблице).
</a:t>
            </a:r>
            <a:endParaRPr lang="en-US" sz="10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современного развития Азии, Африки и Латинской Америки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удерживает лидерство в промышленном росте и технологической модернизации, но сохраняет разрыв между странами. Африка располагает демографическим и ресурсным потенциалом, однако уязвима. Латинская Америка сочетает урбанизацию и социальные контрасты.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2026-05-11T13:12:24Z</dcterms:created>
  <dcterms:modified xsi:type="dcterms:W3CDTF">2026-05-11T13:12:24Z</dcterms:modified>
</cp:coreProperties>
</file>