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Telephone Numbers: тема урока английского языка в 7 классе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произносить, записывать и использовать телефонные номера на английском языке.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номер — одна из первых форм личной информации на английском. Он нужен при знакомстве, в анкетах, приложениях и обмене контактами, а также помогает освоить цифры, вопросы и международный формат записи.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телефонные номера важны в английском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0–9 в английском языке и их произношение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уверенно узнавать и произносить zero, one, two, three, four, five, six, seven, eight, nine. Именно эти слова образуют основу любой записи номера и встречаются в учебных диалогах.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 номерах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0 часто читается как zero, но в разговорной речи и в телефонных номерах нередко звучит как oh. Это нужно запомнить, чтобы не путать услышанное при диктовке номера.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звучанию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стоит уделить словам three и free, five и fine, nine и mine. Для слуха они могут быть похожи, поэтому полезно тренировать произношение в коротких цепочках цифр.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которые путают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трудность — различать thirteen и thirty, fourteen и forty. В телефонных номерах такие слова тоже встречаются, поэтому важно читать цифры по одной, а не как десятки.
</a:t>
            </a:r>
            <a:endParaRPr lang="en-US" sz="12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217707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 примеры произношения в телефонных номерах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отдельные цифры читаются в телефонных номерах и какие формы произношения встречаются чаще всего.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номерах цифры читаются отдельно, а ноль может звучать как zero или oh.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телефонных номеров и базовые правила чтения цифр в английском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спрашивать и сообщать номер телефона на английском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номере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модель — What is your phone number? Она используется в учебных диалогах, при знакомстве и в коротких устных упражнениях, где нужно быстро спросить контакт.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номером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обычно отвечают: My phone number is… После этого номер читают по группам цифр или по отдельным цифрам, чтобы собеседнику было легче его записать.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часто говорят: Can I have your number? или Could you tell me your number? Такие фразы звучат естественно и подходят для короткого общения между подростками.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разыгрывать мини-диалоги, где один ученик спрашивает номер, а другой диктует его медленно и чётко. Это развивает слух, память и аккуратность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телефонный номер по-английски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правильно произносить длинные номера в международном формате.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и выражения 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понимать задания, читать диалоги и уверенно работать с телефонными номерами в классе.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вокруг phone number, call и number особенно важна, потому что она встречается в речи, упражнениях и реальных ситуациях.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Telephone numbers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формат записи номера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запись начинается со знака +. Он показывает, что номер нужно набирать с кодом страны, а не в местном формате, поэтому его важно узнавать сразу.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плюса идёт код страны: например, +1, +44, +49 или +7. Этот код помогает понять, к какой стране относится номер, даже если остальная запись выглядит непривычно.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Остальная часть 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читаются код города, оператора или основная часть номера. В длинных записях цифры удобнее называть по отдельности или небольшими группами, чтобы не терять порядок.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полезен в поездках, мессенджерах и приложениях, где контакты сохраняются для разных стран. Он делает номер понятным и удобным для международного общения.
</a:t>
            </a:r>
            <a:endParaRPr lang="en-US" sz="10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217632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 телефонных номеров в англоязычных странах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типичные записи номеров из разных стран, где хорошо видно различие в кодах и группах цифр.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зависит от страны, но знак + сразу показывает международный номер и помогает распознать код страны.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международного формата E.164 и типовые примеры национальных записей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номер в анкете, профиле и контактах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телефона нужен в школьных анкетах, профилях, списке контактов и формах регистрации. Ученик часто видит его в приложениях, на сайтах и в электронных формах.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 интерфейсе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формах рядом могут быть слова phone number, mobile number и contact number. Они помогают понять, какое именно поле нужно заполнить и какой номер ожидается.
</a:t>
            </a:r>
            <a:endParaRPr lang="en-US" sz="1253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number может означать не только телефонный номер, но и номер дома или квартиры. Поэтому всегда важно смотреть на контекст и подпись поля в форме.
</a:t>
            </a:r>
            <a:endParaRPr lang="en-US" sz="1369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умеет распознавать такие надписи, он быстрее заполнит профиль, сохранит контакт и не ошибётся при вводе номера в приложении или школьной анкете.
</a:t>
            </a:r>
            <a:endParaRPr lang="en-US" sz="13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с телефонными номерами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контактами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диалоге собеседники обычно называют номер по группам цифр и стараются говорить медленно и чётко. Это помогает другому человеку сразу правильно записать контакт без лишних ошибок.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цифр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нужно спросить, это zero или oh, особенно когда в номере есть ноль. Подобные уточнения помогают избежать путаницы при записи длинной последовательности цифр.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повторить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номер прозвучал слишком быстро, уместно вежливо сказать: Could you repeat that, please? Такая фраза показывает уважение и даёт время ещё раз услышать нужные цифры.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could делают реплику мягче и естественнее. Для урока это важно: ученик не только понимает числа на слух, но и ведёт диалог культурно и уверенно.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всего встречают телефонные номера на английском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особенно полезно замечать номера там, где их нужно не только прочитать, но и точно переписать: в формах, чатах и объявлениях.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номера нужны в цифровой среде, поэтому ученикам важно уверенно распознавать формат и быстро передавать его без ошибок.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 повседневных ситуаций, 2025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места при чтении и записи номеров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путаницу вызывают thirteen и thirty, fourteen и forty. В телефонных номерах эти пары особенно опасны, потому что ошибка в одном слове меняет записываемую цифру.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и oh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часто читается как zero, но в номерах нередко звучит как oh. Если ученик не различает эти варианты, он может неправильно записать код или отдельную группу цифр.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цифр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five и nine, а также seven и eight дети иногда путают на слух. Поэтому полезно сначала отрабатывать короткие цепочки, а затем переходить к более длинным номерам.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способ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номер нельзя читать как обычное число. Его произносят по отдельным цифрам или небольшими группами, иначе длинная последовательность звучит неясно и трудно проверяется собеседником.
</a:t>
            </a:r>
            <a:endParaRPr lang="en-US" sz="11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и повторения номера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listening и spelling при работе с телефонными номерами.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номеров и слова, которые их обозначают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выбор слова зависит от того, какой именно номер нужно назвать или записать.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слово number может относиться к разным ситуациям, поэтому важно учитывать контекст общения и точное значение выражения.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telephone numbers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4" y="1466362"/>
            <a:ext cx="153563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номер и цифровая безопасность подростка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телефона не стоит публиковать без необходимости. Это часть личных данных, поэтому её лучше сообщать только тем людям и сервисам, которым вы доверяете.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SMS-кодами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просит назвать код из сообщения, нужно остановиться и проверить ситуацию. Такой код обычно нужен только владельцу аккаунта и не передаётся другим людям.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подтверждать вход по чужой ссылке или переходить на подозрительный сайт. Перед вводом номера важно убедиться, что это официальный сервис школы, банка или приложения.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отправляйте номер незнакомым в чатах, проверяйте, кому адресовано сообщение, и используйте только официальные формы связи. Это помогает защитить аккаунты и личные данные.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 телефоном, и их функции в речи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строить короткие фразы для общения, записи контактов и выполнения заданий на уроке английского языка.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call, text, dial и repeat особенно полезны: они связывают лексику темы с конкретным действием и делают речь понятной.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telephone numbers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номер в жизни современного школьника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семьёй и 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телефонный номер прежде всего нужен, чтобы быстро связаться с родителями, одноклассниками или учителем. Он помогает договориться о встрече, уточнить домашнее задание и быть на связи в течение дня.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в приложениях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регистрации в приложениях номер часто используют для подтверждения личности и восстановления доступа. Поэтому один и тот же контакт может быть связан сразу с несколькими сервисами и стать частью цифровой идентичности.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ввести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смартфона поле для номера выглядит просто, но ошибка в одной цифре может помешать звонку или регистрации. Поэтому важно внимательно проверять запись перед отправкой и не путать её с другими номерами.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78633"/>
            <a:ext cx="194400" cy="15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темы на уроке английского языка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слушают номер, распознают отдельные цифры и записывают их по порядку. Это тренирует внимание к звучанию zero, oh, thirteen и другим трудным словам.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важно аккуратно переписывать номер, проверяя знак +, код страны и группы цифр. Такие задания развивают точность и привычку к самопроверке.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ученики спрашивают и сообщают номер телефона, используя вежливые формы. Это помогает говорить естественно и не теряться в коротком бытовом общении.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 номеров, поиск ошибок, чтение международного формата и сопоставление значений слова number делают тему практической и показывают, как она работает в реальной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Telephone numbers: уверенное общение и точная запись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telephone numbers помогает ученикам 7 класса читать цифры, понимать международный формат и уверенно обмениваться контактами. Она также учит внимательности, вежливому общению и базовой цифровой безопасности.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2026-05-31T00:03:17Z</dcterms:created>
  <dcterms:modified xsi:type="dcterms:W3CDTF">2026-05-31T00:03:17Z</dcterms:modified>
</cp:coreProperties>
</file>