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Носов. «Фантазёры»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рассказ о дружбе, честности и смешных выдумках мальчиков.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рассказ для детей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умеет говорить с детьми просто и интересно. В «Фантазёрах» есть спор, шутка, обида и примирение, а значит, история легко читается и хорошо запоминается.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рассказа — Николай Николаевич Носов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Носов жил в 1908–1976 годах и стал одним из самых любимых детских писателей. Он умел писать так, будто сам слышит разговоры ребят и понимает их тайные мысли.
</a:t>
            </a:r>
            <a:endParaRPr lang="en-US" sz="964" dirty="0"/>
          </a:p>
        </p:txBody>
      </p:sp>
      <p:sp>
        <p:nvSpPr>
          <p:cNvPr id="10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рассказах дети ведут себя естественно: спорят, шутят, хвастаются, мирятся и учатся понимать друг друга. Поэтому его книги читаются легко и вызывают улыбку даже у взрослых.
</a:t>
            </a:r>
            <a:endParaRPr lang="en-US" sz="954" dirty="0"/>
          </a:p>
        </p:txBody>
      </p:sp>
      <p:sp>
        <p:nvSpPr>
          <p:cNvPr id="11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не поучает скучно. Он показывает, что честность и доброта делают человека лучше, чем хвастовство и обман. Именно поэтому его произведения помогают задуматься без лишней строгости.
</a:t>
            </a:r>
            <a:endParaRPr lang="en-US" sz="9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этот рассказ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спорщика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истории — два мальчика, которые не хотят уступать друг другу. Каждый старается придумать что-то ещё удивительнее, чтобы выглядеть самым находчивым и весёлым.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выдумок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их разговор похож на забавную игру. Ребята подхватывают чужие слова, добавляют новые подробности и соревнуются, кто расскажет более невероятную историю.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Неловкий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становится ясно, что выдумка уже мешает общению. Смех начинает переходить в обиду, а желание удивить собеседника — в нечестность.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 важную границу: фантазировать можно, но нельзя выдавать выдумку за правду. Иначе весёлая игра превращается в неприятность для всех.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помогает увидеть, как шутка превращается в важный урок.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665" y="1805970"/>
            <a:ext cx="426563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5933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78286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это ребята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Шумные и подвижные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и Стёпа не сидят спокойно и сразу вступают в разговор. Они любят движение, быстрые ответы и живую перепалку, поэтому их диалог звучит очень по-детски.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Хочется быть первым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важно не отстать от другого и сказать что-нибудь ещё более удивительное. Такое соперничество знакомо многим детям: хочется выиграть спор и услышать похвалу.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Тяга к шутке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не просто спорят, а стараются рассмешить друг друга. Их выдумки выглядят забавно, потому что в них много детской фантазии и совсем немного серьёзности.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школьники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поведении легко узнать ребят из класса или двора: упрямство, любопытство, желание похвастаться и быстрое примирение. Именно поэтому герои кажутся такими живыми.
</a:t>
            </a:r>
            <a:endParaRPr lang="en-US" sz="7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смешной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0900" y="1034250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преувеличения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специально делают свои истории всё невероятнее. Из-за этого обычный разговор превращается в смешное соревнование выдумок, где каждый ответ звучит неожиданнее предыдущего.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20900" y="2334907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говорят коротко и резко, будто не успевают подумать. От этого спор звучит очень живо, а читатель словно слышит настоящий детский разговор.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20900" y="3635548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не высмеивает детей зло. Он показывает их наивность с улыбкой, поэтому смешно не потому, что кто-то плохой, а потому, что ребята ещё учатся понимать границы шутки.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и ложь — это не одно и то же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90475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нужна в игре, чтении, рисовании и сочинении историй. Она делает мир интереснее и помогает человеку придумывать новое, не обманывая других.
</a:t>
            </a:r>
            <a:endParaRPr lang="en-US" sz="1095" dirty="0"/>
          </a:p>
        </p:txBody>
      </p:sp>
      <p:sp>
        <p:nvSpPr>
          <p:cNvPr id="9" name="Text 3"/>
          <p:cNvSpPr txBox="1"/>
          <p:nvPr/>
        </p:nvSpPr>
        <p:spPr>
          <a:xfrm>
            <a:off x="372891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вводит в заблуждение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появляется тогда, когда человек нарочно говорит неправду, чтобы казаться лучше или скрыть ошибку. В таком случае собеседник начинает доверять ему меньше.
</a:t>
            </a:r>
            <a:endParaRPr lang="en-US" sz="974" dirty="0"/>
          </a:p>
        </p:txBody>
      </p:sp>
      <p:sp>
        <p:nvSpPr>
          <p:cNvPr id="10" name="Text 4"/>
          <p:cNvSpPr txBox="1"/>
          <p:nvPr/>
        </p:nvSpPr>
        <p:spPr>
          <a:xfrm>
            <a:off x="647530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в рассказе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Носова видно: смешная выдумка сама по себе не плоха. Опасность начинается тогда, когда её выдают за настоящую историю и забывают о честности.
</a:t>
            </a:r>
            <a:endParaRPr lang="en-US" sz="10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текст рассказа Н. Н. Носова «Фантазёры».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Н. Н. Носова «Фантазёры»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мальчика показывают, как важно выбирать честность вместо хвастовства.
</a:t>
            </a:r>
            <a:endParaRPr lang="en-US" sz="19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раскрываются характеры героев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мальчиков звучат быстро, уверенно и немного задиристо. По их репликам сразу понятно: каждый хочет удивить собеседника и не уступить в споре.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только говорят, но и тут же придумывают новые небылицы. Их поведение показывает привычку проверять друг друга на смелость, находчивость и чувство юмора.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реакцию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мальчик сразу подхватывает чужую выдумку, а другой не хочет оставаться в стороне. Так характеры раскрываются особенно ярко: оба хотят казаться необычными и важными.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смысл рассказа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реплики, спор, шутки и неловкость показывают, как игра воображения постепенно превращается в обман.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детский мир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сидят в знакомом дворе и спорят почти из-за пустяка. Обычный разговор быстро становится азартным, потому что каждому хочется удивить товарища. Именно такая простая обстановка помогает легко представить героев и их поведение.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 выдумки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всё похоже на весёлую игру, где можно придумать что угодно. Но каждая новая история становится всё невероятнее, и читатель замечает, как шутка начинает выходить за пределы безобидного смеха.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Ситуация, понятная каждому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сложных событий или необычных мест. Есть только детский спор, желание быть первым и обида, которая возникает из-за неудачной выдумки. Поэтому история воспринимается как что-то очень близкое и узнаваемое.
</a:t>
            </a:r>
            <a:endParaRPr lang="en-US" sz="8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102" y="3253495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6097" y="3246440"/>
            <a:ext cx="511875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коротко и прямо, будто спорят в настоящем дворе или на перемене. Такой разговорный язык помогает сразу услышать их характеры.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 в тексте звучат легко и без насмешки. Носов смеётся вместе с детьми, а не над ними, поэтому чтение остаётся тёплым и приятным.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выбирает простые, но выразительные слова. Благодаря этому даже маленькие детали запоминаются и легко пересказываются своими словами.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читать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ясные диалоги хорошо звучат на уроке. Рассказ удобно читать по ролям, потому что каждую реплику легко выделить интонацией.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нравится детям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сразу видит обычных мальчиков и знакомую детскую ситуацию. Это вызывает доверие: кажется, что такие герои могли встретиться в любом классе или во дворе.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спор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начинается соревнование в выдумках. Ситуация становится смешной, потому что каждый старается ответить быстрее и удивить сильнее.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Небылицы героев звучат всё забавнее, и читатель легко улыбается их находчивости. При этом видно, как один мальчик не хочет уступать другому.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приходит неловкость и мысль о том, что шутка может задеть. Именно этот переход от смеха к серьёзному выводу делает рассказ особенно запоминающимся.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Замечайте паузы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особенно смешной выдумки часто возникает короткая пауза. Она помогает почувствовать, что герои сами не сразу понимают, насколько далеко зашли в споре.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подробностями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детали поведения показывают характеры мальчиков точнее любого длинного описания. По ним видно, кто хочет похвастаться, а кто не желает отставать.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Отличайте игру от обмана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становится ясной, когда весёлая выдумка начинает выдаваться за правду. Тогда смешная история превращается в серьёзный разговор о честности.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 интонацию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рассказа особенно хорошо слышен в том, как герои произносят свои слова. Быстрые ответы, удивление и упрямство делают диалог живым и очень выразительным.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рассказа для школьника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рассказа раскрывается через простые шаги: от честного слова к умению отличать игру воображения от обмана.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Николай Носов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важнее похвалы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показывает, что желание выглядеть самым умным не делает человека лучше. Гораздо важнее сказать правду и не терять уважение к другому, даже если очень хочется удивить всех вокруг.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может научить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рассказа ведут себя по-детски и ошибаются, но именно эта ошибка помогает им понять себя. Читатель видит, что смешной случай может стать полезным уроком без строгих нравоучений.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смех помогает задуматься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поучает сухо и строго. Он создаёт весёлую историю, в которой смешно и немного неловко, а потом мягко подводит к важной мысли о дружбе, доверии и правде.
</a:t>
            </a:r>
            <a:endParaRPr lang="en-US" sz="8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рассказы Носова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Шалости и затеи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рассказах Носова дети что-то придумывают, спорят или попадают в смешную ситуацию. Такие эпизоды делают чтение живым и помогают увидеть привычный детский мир без прикрас.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как настоящие дети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ребята часто горячатся, ошибаются и быстро меняют настроение. Именно эта правдивость делает рассказы близкими младшим школьникам и легко узнаваемыми.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с пользой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умеет смешить так, чтобы после улыбки оставалась мысль. В каждом коротком рассказе за шуткой скрыт серьёзный разговор о поведении, дружбе и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произведении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«Фантазёры» читаются легко, потому что в них много юмора и живого детского спора. Но за смехом стоит важный вопрос о том, где проходит граница между игрой и неправдой.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хорошие отношения строятся на доверии. Если человек начинает хвастаться и обманывать, дружеский разговор быстро становится неловким и неприятным.
</a:t>
            </a:r>
            <a:endParaRPr lang="en-US" sz="1073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нужна, но не для обмана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Придумывать интересные истории полезно и весело. Но выдумка должна оставаться игрой, а не заменять правду, иначе она может задеть другого человека.
</a:t>
            </a:r>
            <a:endParaRPr lang="en-US" sz="1044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видеть в обычной ситуации важный жизненный смысл. Носов показывает, что честность, уважение и умение смеяться над собой делают человека лучше.
</a:t>
            </a:r>
            <a:endParaRPr lang="en-US" sz="10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смешно, честно, по-доброму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«Фантазёры» остаются любимым рассказом, потому что в нём есть живой детский разговор, тёплый юмор и ясный урок: фантазия хороша, когда она не спорит с правдой.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2026-05-27T14:16:02Z</dcterms:created>
  <dcterms:modified xsi:type="dcterms:W3CDTF">2026-05-27T14:16:02Z</dcterms:modified>
</cp:coreProperties>
</file>