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«самый русский эмигрант»
</a:t>
            </a:r>
            <a:endParaRPr lang="en-US" sz="398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Классик, который сохранил Россию в слове.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России — в изгнание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война и крушение привычного мира изменили судьбу Бунина. Эмиграция стала не только биографическим переломом, но и главным источником его поздней памяти, тоски и внутреннего несогласия с распадом культуры.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детства к художественному взгляду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родился в Воронеже в дворянской семье, а детство провёл в Орловской губернии. Среднерусская природа и усадебный быт рано вошли в его воображение.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Пушкина, Лермонтова и Толстого он читал очень рано, одновременно вслушиваясь в народную речь. Так формировались точность слова, ясность фразы и вкус к живой детали.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художественные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и чувство уходящего времени стали основой его метода. Уже в ранних опытах заметны сдержанная интонация, внимание к предметному миру и интерес к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 в бунинской памяти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исчезает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сад — не просто часть усадьбы, а знак ушедшей России. Через запах яблок, тишину аллей и осенний свет он передаёт чувство красоты, которую уже нельзя удержать, но можно сохранить в памяти и слове.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как образ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бунинских текстах часто выглядит почти живым свидетелем прошлого. Он хранит следы семейной истории, привычек, голосов и жестов, а вместе с ними — ощущение исторической непрерывности, которую разрушает время.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провинция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поле и тишина провинции создают у Бунина пространство внутреннего движения. В этих пейзажах звучит не только любовь к родной земле, но и горечь понимания: прежний уклад уходит безвозвратно.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начал печататься в 1887 году и быстро выделился строгой формой, вниманием к слову и отсутствием лишней патетики. Ранние тексты уже показывали редкую собранность.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прозе он опирался на классическую традицию, но не подражал ей. Его отличали точное наблюдение, ясный ритм фразы и стремление к художественной завершённости.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1900-х годов Бунин воспринимался как зрелый автор: тонкий лирик и прозаик, умеющий соединить реалистическую конкретность с высокой стилистической отделкой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тексты Бунина показывают, как личный сюжет превращается в разговор об эпохе.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частная судьба связана с историческим временем, а бытовая деталь приобретает символическую силу.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Бунина; литературоведческая традиция.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акценты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манера Бунина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тщательно отбирал каждое слово и избегал размытых формулировок. Благодаря этому его проза звучит ясно, плотно и очень выразительно.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фразы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предложения часто строятся так, что их хочется читать вслух. Ритм, паузы и интонация создают ощущение внутренней мелодии текста.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Бунина не служит простым фоном. Цвет, свет, запах и звук помогают передать настроение героя и скрытое движение времени.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эмоция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редко говорит о чувствах прямо. Он показывает их через деталь, жест, взгляд или недосказанность, усиливая психологическую глубину.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тема родины чаще всего связана с личной памятью и утратой частного счастья.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мотивы ностальгии и разлуки; через них Бунин соединяет красоту мира с ощущением его конечности.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И. А. Бунина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бунинского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«Деревня» и взгляд на русскую жизнь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крестьянскую Россию без украшений: бедность, пьянство, грубость и внутреннюю разобщённость. Бунин намеренно отказывается от идеализации, чтобы показать глубину общественного кризиса.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не публицистический спор, а человеческая правда. Писатель раскрывает, как разрушенный уклад влияет на поведение, нравы и способность людей к взаимному доверию.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книги вызвала оживлённые споры, потому что она шла наперекор привычному образу «народной правды». Для многих читателей это было неожиданным и болезненным взглядом.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повесть читается как важное свидетельство эпохи. Она помогает увидеть, что социальная проблема у Бунина всегда связана с вопросом о достоинстве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Роскошь и бездна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Океанский лайнер, дорогие отели и безупречные манеры создают иллюзию успеха. Но за этим стоит мир, где всё измеряется деньгами и статусом, а не ценностью человеческой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героя разрушает эту иллюзию мгновенно и бесстрастно. Бунин превращает частную историю в притчу о цивилизации, которая внешне блистает, но внутренне остаётся пустой.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Бунина в эмиграции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этапов: отъезд из России, жизнь во Франции, Нобелевская премия, поздняя проза, годы войны и смерть в Париже.
</a:t>
            </a:r>
            <a:endParaRPr lang="en-US" sz="10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знаком международного признания русской литературы и укрепило статус Бунина как мастера психологически точного и строгого письма.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принёс Бунину мировое признание его прозы.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литературе, 1933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эмигрантская среда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Бунин не примыкал к партийным кружкам и избегал литературной моды, считая, что писатель отвечает прежде всего перед языком, памятью и художественной правдой.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воспринимал культуру как хранительницу национального опыта, а не как инструмент идеологической борьбы; поэтому в его текстах так сильны мотивы преемственности и внутреннего сопротивления распаду.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диаспоре его уважали за безусловный авторитет, но и опасались за резкость оценок: Бунин оставался независимым, требовательным и принципиальным в вопросах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«Тёмные аллеи»: вершина поздней прозы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1937–1944 годах цикл стал для Бунина итогом размышлений о любви, памяти и необратимости времени. Каждый рассказ раскрывает мгновение, которое оказалось важнее всей прожитой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чувство часто приходит слишком поздно, однако именно поздность делает его особенно трагическим: любовь не спасает от одиночества, а лишь острее показывает его цену.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носит схематический характер и показывает не точный подсчёт, а внутреннюю структуру его творчества.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малой прозы подтверждает, что Бунин достиг наибольшей силы в лаконичных жанрах, где особенно заметны точность детали и плотность образа.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корпусу произведений И. А. Бунина; точные количественные оценки зависят от методики подсчёта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соотношение в наследии Бунина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философские мотивы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Бунин всё чаще связывает красоту мира с мыслью о конечности человека, поэтому описание природы у него почти всегда содержит скрытый разговор о смерти и ответственности.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формулирует отвлечённых философских тезисов: смысл рождается из света, запахов, прикосновений, пауз и тех мгновений, когда память внезапно обостряет пережитое.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греха у Бунина не сводится к морализаторству: она возникает как внутренний суд над человеком, который не сумел сохранить любовь, верность или достоинство.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лирических текстах ощущается напряжение между земной полнотой жизни и её утратой, поэтому финальные сцены часто звучат как тихий, но беспощадный приговор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 кем Бунин вступал в художественный диалог и в чём проявлялись сходство или расхождение.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находился в живом поле сравнения с классиками и современниками, но сохранял самостоятельную интонацию и не растворялся ни в одной школе.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письма, воспоминания и история русской литературы XX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его литературное окружение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 школьном и культурном каноне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помогает увидеть, как классическая традиция XIX века продолжилась в литературе XX века, не утратив точности языка, психологической глубины и уважения к детали.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позволяют обсуждать распад привычного мира, цену исторических перемен и то, как личная судьба оказывается связана с судьбой страны.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Бунин особенно полезен для анализа стиля: у него каждая подробность, звук и пауза работают на общий смысл произведения.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Бунина легко показать, что русская литература сохраняла свою идентичность даже в эмиграции, а художественная традиция не оборвалась после перелома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Бунина: ключ к пониманию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анализа: от наблюдения детали к выявлению символа, затем к теме времени и памяти, интонации и философскому смыслу.
</a:t>
            </a:r>
            <a:endParaRPr lang="en-US" sz="10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память, которая пережила изгнание
</a:t>
            </a:r>
            <a:endParaRPr lang="en-US" sz="350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сохранил ясность классической прозы, трагический опыт эмиграции и образ уходящей России. Его книги доказывают: культурная память способна выстоять даже вдали от родины.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2026-05-23T17:26:25Z</dcterms:created>
  <dcterms:modified xsi:type="dcterms:W3CDTF">2026-05-23T17:26:25Z</dcterms:modified>
</cp:coreProperties>
</file>