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 дуги окружности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дуга и диаметр — базовые элементы окружности, важные для задач и построений в 8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«прячутся» хорды и дуги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встречается в колёсах, часах, монетах, спортивных дорожках и механизмах. В геометрии хорды и дуги помогают разбирать части окружности и их связи, опираясь на радиус, диаметр, центральный угол и свойства равных элементов.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линия: все её точки находятся на одинаковом расстоянии от центра. Это расстояние называют радиусом, и именно оно задаёт «форму» линии.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часть плоскости: внутри окружности, включая её границу. Значит, круг шире по смыслу: он содержит и саму границу, и область внутри.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 дуги относятся именно к окружности как к линии. Хорда соединяет две точки на окружности, а дуга — это участок окружности между этими точками.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делит окружность на две равные части. Поэтому диаметр — особая хорда, у которой есть главное дополнительное свойство: проходит через центр.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основные различия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это отрезок, который соединяет две точки окружности. Например, на чертеже можно взять две точки и провести отрезок, лежащий внутри окружности.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Хорда: определение и главные свойства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диаметр является хордой: он соединяет две точки окружности и проходит через центр. Но не каждая хорда — диаметр, потому что хорда может не проходить через центр.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хорда к центру, тем она длиннее: центр «даёт больше места» для отрезка. Равные хорды находятся на одинаковом расстоянии от центра и имеют одинаковую длину.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на чертеже окружности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отметить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видны хорда AB, диаметр CD и несколько параллельных хорд. Полезно отметить центр O, радиусы OA и OB: они помогают понять взаимосвязь расстояний и длин.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рисунку сравнить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хорды на изображении располагаются ближе к центру, а короткие — ближе к краю окружности. Если хорды симметричны относительно центра, они выглядят равными по длине.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окружности и её виды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точками окружности можно получить две дуги: меньшую и большую. Их различают по тому, какая из дуг занимает меньшую, а какая — большую часть окружности.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это часть окружности между двумя её точками. Если точки заданы, дуга показывает, какой именно «кривой участок» соединяет их по линии окружности.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— концы диаметра, дуги становятся полуокружностями. Каждая полуокружность соответствует 180° и вместе они полностью описывают окружность. Дугу обычно обозначают тремя буквами.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162084"/>
            <a:ext cx="4000500" cy="20414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элементов окружности: что это за фигура, как её обычно понимать и как связывают с центральным углом.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дуга и диаметр: сравнение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хорда — прямой отрезок, дуга — часть кривой, а диаметр — хорда через центр, поэтому он всегда «самый длинный» среди хорд.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хорда сдвигается от центра к краю, её длина уменьшается. Через центр проходит самая длинная хорда — диаметр.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длина хорды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длина зависит от расстояния до центра. Симметрично расположенные хорды при одинаковом расстоянии дают одинаковую длину.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закономерности из раздела «Окружность», 8 класс (данные представлены в качественном виде).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дугу по двум точкам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меньшей/большей дуги и связи с центральным углом.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 соответствующая дуга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имеет вершину в центре окружности. Его стороны — это радиусы, которые направлены к концам выбранной дуги.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 градусах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центрального угла равна градусной мере соответствующей дуги. Поэтому по углу можно сразу понять, какой участок окружности получился.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соответствует четверти окружности, а 180° — полуокружности. Эти значения помогают быстро проверять ответы в задачах по дугам.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задаёт дугу, которая составляет половину окружности.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делит окружность на две полуокружности по 180°. Такой подход помогает находить доли окружности и строить чертежи с симметричными элементами.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распознаются равные хорды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 на чертеже обычно отмечают одинаковыми засечками, чтобы не приходилось измерять их линейкой. Если эти отрезки расположены на одинаковом расстоянии от центра, их длины совпадают.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на рисунке подсказывает, какие хорды образуют пару. Удобно заранее показать центр, радиусы и равные отрезки, чтобы сразу видеть соответствующие дуги.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равных хорд и дуг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хорды равны, то стянутые ими дуги тоже равны: одинаковая длина отрезков означает равенство кривых частей окружности.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тоже работает: равные дуги стягивают равные хорды. Поэтому можно сравнивать дуги через отрезки на чертеже, не переходя к измерениям углов.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правило связано с расстоянием до центра: хорды, равноудалённые от центра окружности, равны между собой. Это упрощает доказательства и поиск нужных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центральный угол равен соответствующей величине, то длина дуги будет соответствующей доле окружности. Это связывает углы и дуги в единую схему.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окружности в градусах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линейное уменьшение: чем меньше доля, тем меньше градусная мера и дуга. Поэтому выбор центрального угла сразу задаёт нужную часть окружности.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геометрии: связь дуги и центрального угла, 8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2553"/>
            <a:ext cx="4039800" cy="22515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переходить от градусной меры к доле окружности и наоборот: полный круг, полуокружность, треть, четверть, шестая и восьмая часть.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дуг и углов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центральный угол — меньше соответствующая дуга: при делении окружности на равные части уменьшается и их градусная мера.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 (определения долей окружности)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решения по хордам и дугам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опирается на исходные данные (центр, радиус, хорда, дуга, центральный угол) и свойства равных элементов окружности.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хорду с дугой и считать дугу прямым отрезком. Важно помнить: хорда — отрезок между точками окружности, а дуга — часть окружности по кривой.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любую длинную хорду принимают за диаметр, хотя диаметр обязательно проходит через центр окружности. Без указания на центр это утверждать нельзя.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градусной мерой: градусы относятся к дуге через центральный угол. Нельзя механически приписывать градусы хорде, не переходя к дуге и углу.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неточностей, чаще сверяй обозначения на чертеже: где точки на окружности, где центр, какой именно элемент требуется найти — длину отрезка или величину дуги.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 дуги в реальных предметах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спицы: «радиусы» и «хорды» в одном взгляде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спицах колеса хорошо видны отрезки, направленные к центру. А натянутые элементы по ободу образуют дуги, которые можно представить как части окружности. Так проще связать рисунок с терминами хорда и дуга.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часов: дуги как видимые «доли времени»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задают центральные углы, а перемещение по циферблату соответствует дугам. По градусам легко понимать, какую часть окружности «проходит» стрелка за минуту или за час. Это делает тему особенно наглядной.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 мосты: дуга работает как форма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Арочные элементы опираются на часть окружности: их видимая линия — это дуга. Если внутри схемы провести хорды, станет заметно, как дуга и прямые отрезки связаны геометрически. Такие примеры помогают увидеть практический смысл окружности.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по теме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и является прямым отрезком между ними. Её длина зависит от того, насколько близко хорда расположена к центру.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часть окружности между теми же точками. Её величину обычно связывают с центральным углом в градусах, а не с длиной отрезка.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делит окружность пополам. Он представляет собой особую хорду, которая всегда самая длинная среди хорд окружности.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 стягивают равные дуги, а равные дуги — равные хорды. Центральный угол помогает находить, какую долю окружности занимает дуга.
</a:t>
            </a:r>
            <a:endParaRPr lang="en-US" sz="9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Хорды, дуги и диаметр составляют базовый язык работы с окружностью в 8 классе. Их свойства помогают сравнивать элементы, находить градусные меры дуг и решать задачи на построение и доказательство.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 хорды и дуги — решай задачи увереннее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2026-05-14T01:59:48Z</dcterms:created>
  <dcterms:modified xsi:type="dcterms:W3CDTF">2026-05-14T01:59:48Z</dcterms:modified>
</cp:coreProperties>
</file>