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 подобии в геометрии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форма при разных размерах.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помогает измерять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подобие учит сравнивать фигуры точно, находить неизвестные длины и работать с картами, планами, моделями и тенями, когда прямое измерение неудобно или невозможно.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40" y="3084466"/>
            <a:ext cx="8503920" cy="15778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подобных фигур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53560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фигуры имеют одинаковый вид: все углы одной фигуры соответствуют углам другой, а сама форма сохраняется, даже если размеры заметно отличаются.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2684440" y="1446195"/>
            <a:ext cx="1664921" cy="13790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Пропорциональные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4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Соответствующие стороны подобных фигур относятся одинаково. Это значит, что каждый отрезок одной фигуры можно сравнить с соответствующим отрезком другой через одно и то же отношение.
</a:t>
            </a:r>
            <a:endParaRPr lang="en-US" sz="1123" dirty="0"/>
          </a:p>
        </p:txBody>
      </p:sp>
      <p:sp>
        <p:nvSpPr>
          <p:cNvPr id="13" name="Text 3"/>
          <p:cNvSpPr txBox="1"/>
          <p:nvPr/>
        </p:nvSpPr>
        <p:spPr>
          <a:xfrm>
            <a:off x="479518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вершин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записи подобия важно указывать соответствующие вершины в правильном порядке. Тогда сразу видно, какие углы и стороны сравниваются между собой.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92878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подобия
</a:t>
            </a:r>
            <a:pPr algn="l" indent="0" marL="0">
              <a:lnSpc>
                <a:spcPct val="100000"/>
              </a:lnSpc>
              <a:buNone/>
            </a:pPr>
            <a:r>
              <a:rPr lang="en-US" sz="1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треугольники подобны, это записывают так, чтобы порядок букв совпадал с соответствием вершин. Такая запись помогает избежать ошибок в рассуждениях и вычислениях.
</a:t>
            </a:r>
            <a:endParaRPr lang="en-US" sz="1181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996159"/>
            <a:ext cx="4724400" cy="1285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доказательства подобия достаточно проверить один из трёх признаков.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признака помогают доказать подобие треугольников в школьных задачах.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подобия треугольников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означает, что все соответствующие стороны увеличиваются в два раза.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подобия показывает, во сколько раз одна фигура больше или меньше другой, а для периметра и площади действует свой способ изменения.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геометрии; соотношения для подобных фигур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4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изменяются длина, периметр и площадь
</a:t>
            </a:r>
            <a:endParaRPr lang="en-US" sz="2341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и периметр меняются одинаково, а площадь — быстрее, чем линейные величины.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коэффициента подобия в несколько раз площадь растёт как квадрат этого коэффициента, а не просто пропорционально.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устанавливают подобие треугольников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соответствия элементов и выбора признака подобия.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2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на планах, картах и чертежах
</a:t>
            </a:r>
            <a:endParaRPr lang="en-US" sz="2721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3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показывает, во сколько раз уменьшено или увеличено изображение по сравнению с реальным объектом. Он позволяет точно переводить размеры с чертежа в действительность.
</a:t>
            </a:r>
            <a:endParaRPr lang="en-US" sz="1369" dirty="0"/>
          </a:p>
        </p:txBody>
      </p:sp>
      <p:sp>
        <p:nvSpPr>
          <p:cNvPr id="12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комнаты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плане удобно изображать помещение в уменьшенном виде, сохраняя форму стен, дверей и окон. Это помогает заранее продумать расстановку мебели и проверить размеры.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местности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картах подобие позволяет показывать большие расстояния на маленьком листе. При этом сохраняются пропорции объектов, а расстояния можно вычислить по масштабу.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 и архитектура
</a:t>
            </a:r>
            <a:pPr algn="l" indent="0" marL="0">
              <a:lnSpc>
                <a:spcPct val="100000"/>
              </a:lnSpc>
              <a:buNone/>
            </a:pPr>
            <a:r>
              <a:rPr lang="en-US" sz="3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архитектуре и технике подобие необходимо для точных моделей, проектов и схем. Благодаря ему разные детали можно сравнивать и измерять без ошибок.
</a:t>
            </a:r>
            <a:endParaRPr lang="en-US" sz="137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4528" y="1081020"/>
            <a:ext cx="2809267" cy="3765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Нахождение высоты по тени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535600" y="1453375"/>
            <a:ext cx="13776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Выбирают объект и палку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берут высокий предмет, например дерево или столб, а рядом ставят палку известной длины. Оба объекта должны освещаться одинаково, чтобы их тени образовали похожие треугольники.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75030" y="1453375"/>
            <a:ext cx="13710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Измеряют тени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измеряют длину тени объекта и длину тени палки. Эти данные нужны для составления пропорции между соответствующими сторонами двух подобных треугольников.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43551" y="3317256"/>
            <a:ext cx="13776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Составляют пропорцию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углы падения солнечных лучей одинаковы, треугольники подобны. Из отношения высоты палки к её тени находят неизвестную высоту предмета.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81545" y="3321960"/>
            <a:ext cx="13710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Полученное значение сравнивают с реальной ситуацией: если тень и высота измерены аккуратно, ответ будет правдоподобным и удобным для практического использования.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876454"/>
            <a:ext cx="5506500" cy="1498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сохраняет форму и углы, но меняет размеры, поэтому фигуры нельзя считать равными.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сохраняется и что меняется при подобии
</a:t>
            </a:r>
            <a:endParaRPr lang="en-US" sz="2291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фигуры выглядят одинаково по форме, но могут отличаться размерами.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школьного курса геометрии, 7 класс.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соответствующих сторон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отношение сторон означает, что фигуры отличаются только масштабом, а не формой.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пары дают одно и то же отношение 1:2, значит, стороны подобных треугольников пропорциональны.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773" y="1160879"/>
            <a:ext cx="457784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57413" y="1160879"/>
            <a:ext cx="457715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7779" y="1160879"/>
            <a:ext cx="457715" cy="45771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57843" y="1175618"/>
            <a:ext cx="481766" cy="428237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путают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не все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нельзя подтверждать по одной паре сторон: нужно использовать признак целиком и сравнивать соответствующие элементы в правильном порядке.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углы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 и соответствующие углы — не одно и то же. Ошибка в их сопоставлении приводит к неверному выводу о подобии треугольников.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Нарушают порядок вершин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подобия требует строгого соответствия вершин. Если перепутать порядок, можно ошибиться в сторонах, углах и коэффициенте подобия.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Составляют неверную пропорцию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Пропорция работает только для соответствующих сторон. Если выбрать несоответствующие отрезки, вычисление даст неправильный ответ даже при верной идее решения.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задачи на подобие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основана на признаках подобия и работе с пропорциями.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3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подобие работает в реальных изображениях
</a:t>
            </a:r>
            <a:endParaRPr lang="en-US" sz="2133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Макет здания перед строительством
</a:t>
            </a:r>
            <a:pPr algn="l" indent="0" marL="0">
              <a:lnSpc>
                <a:spcPct val="90000"/>
              </a:lnSpc>
              <a:buNone/>
            </a:pPr>
            <a:r>
              <a:rPr lang="en-US" sz="35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4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Архитектор сначала создаёт уменьшенную модель, чтобы проверить форму фасада, расположение окон и общие пропорции. По такому макету удобно замечать ошибки до начала строительства и обсуждать проект с заказчиком.
</a:t>
            </a:r>
            <a:endParaRPr lang="en-US" sz="1056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с точными пропорциями
</a:t>
            </a:r>
            <a:pPr algn="l" indent="0" marL="0">
              <a:lnSpc>
                <a:spcPct val="90000"/>
              </a:lnSpc>
              <a:buNone/>
            </a:pPr>
            <a:r>
              <a:rPr lang="en-US" sz="35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использует подобие, когда передаёт предметы разного размера на одном листе. Даже в перспективе важно сохранить узнаваемую форму, чтобы дом, дерево или человек выглядели естественно и согласованно.
</a:t>
            </a:r>
            <a:endParaRPr lang="en-US" sz="1069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и чертёж как подсказка
</a:t>
            </a:r>
            <a:pPr algn="l" indent="0" marL="0">
              <a:lnSpc>
                <a:spcPct val="90000"/>
              </a:lnSpc>
              <a:buNone/>
            </a:pPr>
            <a:r>
              <a:rPr lang="en-US" sz="37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плане комнаты или здания реальный объект уменьшается по масштабу, но сохраняет все отношения размеров. Благодаря этому можно заранее рассчитать длину стены, расположение мебели или ширину прохода.
</a:t>
            </a:r>
            <a:endParaRPr lang="en-US" sz="1119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3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подобие работает в реальных изображениях
</a:t>
            </a:r>
            <a:endParaRPr lang="en-US" sz="2133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масштаба из школьного курса геометрии.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масштабов моделей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помогает быстро понять, насколько модель меньше оригинала и насколько удобно с ней работать.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число после двоеточия, тем сильнее уменьшение. Масштаб напрямую показывает степень сохранения пропорций.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задать одинаковое изменение всех расстояний от начала координат.
</a:t>
            </a:r>
            <a:pPr algn="l" indent="0" marL="0">
              <a:lnSpc>
                <a:spcPct val="115000"/>
              </a:lnSpc>
              <a:buNone/>
            </a:pPr>
            <a:r>
              <a:rPr lang="en-US" sz="137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школьного курса геометрии о подобии и масштабе.
</a:t>
            </a:r>
            <a:endParaRPr lang="en-US" sz="1371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преобразование сохраняет форму фигуры, но меняет её размер, поэтому удобно сравнивать рисунки по клеткам.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коэффициент
</a:t>
            </a:r>
            <a:endParaRPr lang="en-US" sz="3554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996159"/>
            <a:ext cx="4724400" cy="1285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отношение 1:2 повторяется во всех парах. Это подтверждает числовой признак подобия и помогает проверять ответы в задачах.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подобия.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строках отношение соответствующих сторон одинаковое, поэтому треугольники можно считать подобными.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4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отношений в подобных треугольниках
</a:t>
            </a:r>
            <a:endParaRPr lang="en-US" sz="2144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применения подобия в учебных и жизненных ситуациях.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подобие в жизни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случаях достаточно уменьшенной модели, чтобы понять форму, размеры и расположение деталей без работы с большим объектом.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особенно полезно там, где важны масштаб и точность. Оно соединяет учебную геометрию с практическими задачами.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соответствия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устанавливают, какие стороны и углы в фигурах соответствуют друг другу. Без этого нельзя правильно составить пропорцию и получить верный результат.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Записать пропорцию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две пары соответствующих сторон, из них составляют отношение. Это превращает геометрическую задачу в удобное числовое выражение.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Решить уравнение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Неизвестную величину находят из пропорции или простого уравнения. Такой способ особенно полезен, когда прямое измерение невозможно или слишком неудобно.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Проверить смысл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важно сравнить результат с условием задачи. Ответ должен соответствовать масштабу, размеру фигуры и здравому смыслу.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геометрии к вычислению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 — язык точных пропорций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помогает увидеть, что одинаковая форма может скрываться за разными размерами. Оно связывает чертёж, модель и задачу в одну точную систему измерений.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2026-05-29T02:34:31Z</dcterms:created>
  <dcterms:modified xsi:type="dcterms:W3CDTF">2026-05-29T02:34:31Z</dcterms:modified>
</cp:coreProperties>
</file>