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«Теперь поговорим о дряни»: сатирический взгляд Маяковского на мещанство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обличает мещанство как духовную пустоту и культ вещей.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родилось в первые послереволюционные годы, когда менялись быт, ценности и социальные роли. На этом фоне Маяковский особенно резко высмеивает пошлость, приспособленчество и иллюзию благополучия.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эпоха НЭПа: почему тема оказалась острой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«Дрянь» у Маяковского — не просто бытовая мелочь, а нравственная оценка целого образа жизни, в котором удобство ставится выше совести и ответственности.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называется «дрянью»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разговорное слово превращается в сатирическое обозначение общественного явления: духовной серости, пошлости и отказа от высоких целей.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этим словом объединяются мещанская самодовольность, узость кругозора, поклонение вещам и внешнему «приличию», заменяющему подлинную внутреннюю культуру.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показывает мещанский быт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важнее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обращает внимание не на сами предметы, а на зависимость от них. Домашние детали формируют мир, где главное — сохранить удобство, а не развивать мысль, чувство и гражданскую позицию.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уют становится маской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в стихотворении не выглядит богатым, но тщательно создаёт впечатление устроенности. Небольшая квартира, аккуратные вещи и привычный комфорт становятся знаками самоуспокоения и духовной замкнутости.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респектабельность без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Показной порядок и стремление выглядеть «прилично» скрывают внутреннюю пустоту. Именно это несоответствие между опрятной оболочкой и бедностью духа создаёт сатирический эффект.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мещанства высмеивает Маяковский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случайные слабости, а устойчивый способ мышления, где личный комфорт становится главной мерой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эгоизм и пассивность: именно они превращают мещанство в опасную систему ценностей, а не в частный недостаток.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стихотворения В. В. Маяковского «О дряни»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создающие сатирический эффект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 и форма усиливают разоблачение мещанского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рождается не только из содержания, но и из самой речи: форма превращается в инструмент общественного суда.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стихотворения В. В. Маяковского «О дряни»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остаётся наблюдателем: он говорит от имени человека, который видит в мещанстве не безобидную привычку, а нравственную угрозу для общества.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строится на прямом осуждении, насмешке и резких эмоциональных переходах, поэтому текст звучит как публичное разоблачение, а не спокойное рассуждение.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Маяковского быстро сменяется гневом: именно это напряжение делает сатиру острой и не позволяет читателю отстраниться от сказанного.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поэт понимает слово как действие: стихотворение не просто описывает явление, а вмешивается в общественную жизнь и требует оценки.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интонация обвинения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детали к общественному выводу в стихотворении «О дряни»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сатирическое разоблачение в стихотворении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бытового и общественного в образе «дряни»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 стихотворении воспринимается не как частная сцена, а как модель сознания, которое предпочитает покой, выгоду и безопасность любой исторической задаче.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привычка «жить для себя» у Маяковского становится социальным симптомом: за внешней благопристойностью скрываются безразличие, духовная бедность и отказ от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акценты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бытовыми деталями у Маяковского сразу проступает нравственный и исторический спор, важный для начала 1920-х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— мещанство и конфликт ценностей: именно они определяют смысл произведения и его публицистическую остроту.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стихотворения В. В. Маяковского «О дряни»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677" y="1602393"/>
            <a:ext cx="198271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речевая манера Маяковского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строится на коротких, ударных фразах и внезапных смысловых поворотах. Такая манера не даёт читателю дистанции: сатира звучит как прямое эмоциональное обвинение.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разрывы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Фрагментарный синтаксис и паузы усиливают напряжение, заставляя каждую мысль звучать отдельно. Из-за этого бытовая деталь приобретает особую выразительность и сатирическую остроту.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включает в стихотворение разговорные и публицистические слова, чтобы приблизить речь к живому столкновению с реальностью. Это делает разоблачение мещанства прямым и убедительным.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организация строки подчёркивает напряжённость авторского голоса и помогает выделять смысловые акценты. Поэзия здесь не украшает действительность, а вскрывает её противоречия.
</a:t>
            </a:r>
            <a:endParaRPr lang="en-US" sz="13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0649" y="1587736"/>
            <a:ext cx="3862702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идеал и мещанская реальность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стихотворении сталкиваются два типа мировоззрения: активное, ориентированное на преобразование жизни, и замкнутое, погружённое в удобство и вещизм.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мещанская повседневность противопоставлены как две несовместимые системы ценностей; именно их конфликт формирует сатирический пафос произведения.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В. Маяковского «О дряни»; сопоставление ключевых смысловых оппозиций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«дряни» легко узнаётся в современном мире, где внешняя успешность нередко важнее убеждений. Стихотворение напоминает, что показной комфорт не равен внутренней культуре.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показывает привычку оценивать человека по вещам, имиджу и удобству. Для школьника это понятный социальный механизм, который помогает увидеть скрытую пустоту за благополучной оболочкой.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текста в том, что он переводит частный бытовой случай в разговор о характере, ответственности и нравственном выборе. Именно поэтому сатира остаётся актуальной и сегодня.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«дряни» остаётся понятной старшеклассникам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бытовая привычка превращается у Маяковского в социальный тип и объект сатирического осуждения.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мещанскую логику в литературном образе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Пафос обновления как противопоставление «дряни»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не ограничивается насмешкой: за разоблачением мещанства слышится требование живой, деятельной и ответственной позиции. В этом состоит его вера в возможность исторического движения.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уютным застоем и пространством труда, города и перемен делает отрицание у Маяковского созидательным. Он отвергает не жизнь как таковую, а её духовную неподвижность.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нарастание эмоционального напряжения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следующем этапе усиливается авторская оценка: от наблюдения за бытом текст движется к общественному выводу и резкому обвинению.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выстроена как поступательное усиление сатирического давления; частная деталь постепенно превращается в нравственный и социальный диагноз.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В. Маяковского «О дряни»; структурно-смысловой анализ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Маяковского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формирует резкий, публицистически напряжённый стиль и последовательно выступает против пошлости, лицемерия и духовной инерции.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современности становится особенно острой: Маяковский реагирует на перемены быта, ценностей и общественных ролей после революции.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 дряни»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сатиру, политическую оценку и нравственный суд, демонстрируя, как поэт обращает слово в средство общественного воздействия.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их литературное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нравственные и общественные вопросы Маяковский поднимает в стихотворении и почему они важны для понимания его сатирической поэтики.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нравственный выбор имеет не только личное, но и историческое значение; именно поэтому бытовая тема перерастает в общественную проблему.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В. Маяковского «О дряни»; анализ ключевых мотивов и образов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противопоставление проходит между внешним благополучием и внутренней содержательностью человека.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В. Маяковского «О дряни»; авторский смысловой вывод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сводится к одному нравственному вопросу: может ли удобство заменить совесть, ответственность и живую человеческую позицию? Маяковский отвечает на него отрицательно.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 дряни» важно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Маяковского по-прежнему убеждает: бытовая деталь способна стать общественным диагнозом, а сатира — способом защитить человека от духовной пустоты, вещизма и привычки жить без идеалов.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2026-05-23T20:07:16Z</dcterms:created>
  <dcterms:modified xsi:type="dcterms:W3CDTF">2026-05-23T20:07:16Z</dcterms:modified>
</cp:coreProperties>
</file>