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Австралии и Океании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пустыни, влажные леса и рифы соседствуют на расстоянии тысяч километров.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Австралия и Океания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самый маленький материк Земли между Индийским и Тихим океанами. Океания включает тысячи островов в Тихом океане: Меланезию, Микронезию и Полинезию. Длительная изоляция сделала местную природу особенно уникальной.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 главный фактор природных зон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восток получают больше тепла и влаги: из-за этого там плотнее растут леса, а природные комплексы более разнообразны, чем во внутренних районах.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Австралии господствует жаркий тропический климат: влажное лето и сухая зима создают сезонный ритм жизни растений и животных.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материка очень мало осадков, поэтому формируются пустыни и полупустыни, где растительность и животные зависят от редкой влаги.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Океании осадков часто много, но высота, рельеф, ветры и близость океана меняют условия — и природные зоны могут отличаться даже на соседних островах.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учебному описанию (точные проценты площадей не приведены).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Австралии по площади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пространства занимают засушливые внутренние районы, а влажные леса и горные территории располагаются меньшими участками.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 уменьшении количества влаги природные зоны «сжимаются» по площади, но часто остаются богатыми по составу видов.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Песчаная: вода — событие, а не правило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осадков очень мало, поэтому растения запасают воду и растут экономно. Днём жара бывает особенно сильной, а ночью резко прохладнее. Животные выходят на охоту и поиски пищи в основном с наступлением темноты.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Симпсон: как растения экономят влагу, а животные берегут силы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Спинифекс и другие пустынные растения защищаются от потери влаги, приспосабливаясь к бедным условиям. Животные часто предпочитают ночной образ жизни: так легче пережить жару и меньше тратить влагу.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Виктория: жизнь подстраивается под суточные перепады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пустыня живёт по «временам» температуры. Резкие изменения в течение суток помогают понять, почему выживают только засухоустойчивые виды. А кустарники, акации и спинифекс умеют жить там, где вода редкая.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 внутренней Австралии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редколесья севера Австралии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Сезонность: дождь — толчок к росту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влажного и сухого сезонов делает саванны «быстрыми»: трава активно растёт во время дождей и затем выгорает в сухой период.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которые переносят засуху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и акации приспособлены к жаре и нехватке влаги. Их особенности помогают переживать неблагоприятные месяцы и быстро восстанавливаться после выгорания трав.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как часть природного цикла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зонах пожары влияют на состав растительности. Многим деревьям и кустарникам важны огненные «перезапуски», иначе саванна меняется слишком медленно.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активные в разное время суток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населяют кенгуру, валлаби, эму, а также множество птиц, насекомых и ящериц. Для них удобны открытые пространства и сезонные запасы корма.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7377" y="411700"/>
            <a:ext cx="4440997" cy="387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природных зон Австралии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климат влияет на растения и животных: больше влаги — обычно больше зелени и разнообразнее виды.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климат задаёт «рамку», а внутри неё рельеф и высота уточняют условия, поэтому природные комплексы различаются даже на близких расстояниях.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природным зонам Австралии.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северо-востока и Тасмании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северо-востоке Австралии и в Тасмании сохранились влажные леса: там больше осадков, а температуры часто мягче, чем во внутренних районах. Поэтому растут папоротники и эвкалипты, встречаются пальмы.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Тасмания отличается более прохладным и влажным климатом. Здесь больше мхов и лесов умеренного типа, а часть видов требует стабильных условий, которые трудно найти в засушливых местах материка.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зоны связаны с климатом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факторов: положение и ветры → осадки → растительность и животные; рельеф усиливает различия.
</a:t>
            </a:r>
            <a:endParaRPr lang="en-US" sz="15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Австралии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материка и островов Океании стала причиной большого числа эндемиков — видов, которые не встречаются больше нигде в мире, потому что их расселение «обрывалось» природными преградами.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эндемикам относят кенгуру, коала, вомбат, утконоса, ехидну и казуары. У многих из них необычный внешний вид и специальные приспособления к местным условиям.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эндемиков зависит от защиты среды: лесов, водоёмов, мест гнездования и кормовых растений. Когда нарушается место обитания, страдает сразу весь связанный с ним круг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«Природные зоны Австралии и Океании. Охрана природы», качественная шкала без точных статистических данных (актуальность: 2026-05-13).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природе региона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 экосистемы усиливается, когда сразу несколько факторов действуют вместе: жара повышает риск пожаров, а загрязнение снижает устойчивость морских сообществ.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главные риски связаны с потерей мест обитания и климатическими изменениями; для островов и моря опасность имеет свои особенности.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островные экосистемы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малые нарушения — большие последствия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тесных связей в природе любое вмешательство — вырубка, завоз новых видов, загрязнение — способно быстро нарушить равновесие. Последствия часто заметны уже на локальном уровне.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8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и узкая «специализация»
</a:t>
            </a:r>
            <a:pPr algn="l" indent="0" marL="0">
              <a:lnSpc>
                <a:spcPct val="80000"/>
              </a:lnSpc>
              <a:buNone/>
            </a:pPr>
            <a:r>
              <a:rPr lang="en-US" sz="9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острова изолированы друг от друга. Многие виды приспособлены к очень ограниченному набору условий и плохо переносят резкие изменения температуры, влажности и кормовой базы.
</a:t>
            </a:r>
            <a:endParaRPr lang="en-US" sz="1485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Почвы: от вулканических до коралловых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вулканических островах почвы обычно плодороднее. На коралловых атоллах почвенный слой тонкий и бедный питательными веществами, поэтому экосистемы зависят от небольших запасов ресурсов.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у берегов Австралии — крупнейшая система коралловых рифов на Земле. Он служит домом для рыб, моллюсков, черепах и многих других морских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живут только в тёплой и чистой воде, поэтому потепление океана и загрязнение особенно опасны. При перегреве кораллы теряют окраску, а численность морских животных сокращается.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 морская жизнь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859858"/>
            <a:ext cx="4788300" cy="33729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Австралии и Океании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58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об охраняемых территориях Австралии и Океании (без привязки к отдельным метрикам).
</a:t>
            </a:r>
            <a:endParaRPr lang="en-US" sz="584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охраняемые территории защищают виды, ландшафты, водоёмы и места размножения животных, а также поддерживают науку и экологический туризм.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сохраняются не только редкие виды, но и условия их жизни: место обитания, вода, кормовые ресурсы и безопасные зоны размножения.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складывается из разнообразия видов, экосистем и наследственных признаков организмов. Чем оно выше, тем устойчивее система к засухам, пожарам и болезням.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22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938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объединяет три взаимосвязанных уровня, поэтому его утрата затрагивает всю природную систему.
</a:t>
            </a:r>
            <a:endParaRPr lang="en-US" sz="4223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105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биологического разнообразия (учебный курс по экологии; без привязки к одному числовому исследованию).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охраняют природу: от мер на месте до участия людей
</a:t>
            </a:r>
            <a:endParaRPr lang="en-US" sz="2268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природоохранных действий в Австралии и Океании (по учебному описанию последовательности мер).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по описанию учебного материала о взаимосвязи засух, пожаров и восстановления экосистем (без точных измерений).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восстановление экосистем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засушливые годы повторяются, экосистеме сложнее «отстроиться»: уменьшается число растений, кормовая база для животных и их укрытия.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линии видно: при росте засушливости повышается риск пожаров, а частое повторение огня замедляет восстановление растительного покрова.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людей в сохранении природы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напрямую связано с сокращением вырубки лесов и вниманием к воде: её загрязнение и нехватка усложняют жизнь растениям и животным. Это снижает риск исчезновения местных видов.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ограничивать браконьерство и контролировать чужеродные виды. Инвазивные животные и растения могут вытеснять местные формы, меняя состав сообществ и нарушая пищевые цепи.
</a:t>
            </a:r>
            <a:endParaRPr lang="en-US" sz="1159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школьные экологические проекты: сортировка отходов, экономия воды и бережное отношение к природе родного края. Для региона особенно ценны знания коренных народов о рациональном использовании ресурсов.
</a:t>
            </a:r>
            <a:endParaRPr lang="en-US" sz="11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расширение охраняемых территорий помогает редким животным
</a:t>
            </a:r>
            <a:pPr algn="ctr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увеличения площади охраняемых зон в некоторых районах возвращались отдельные популяции редких сумчатых и морских птиц. Это показывает, что безопасные условия для размножения и корма важны долго, а не «разово».
</a:t>
            </a:r>
            <a:endParaRPr lang="en-US" sz="104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кораллов: от воды до рыбных сообществ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морских территориях ведётся постоянный контроль состояния кораллов, качества воды и рыбных сообществ. Наблюдения помогают вовремя замечать ухудшения и корректировать меры охраны, чтобы поддерживать рифы и их жильцов.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растения возвращают устойчивость почвам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местных видов помогают уменьшать эрозию почв и закреплять территории после нарушений. Там, где появляется устойчивый растительный покров, природе легче восстанавливать привычные связи между растениями, насекомыми и другими животными.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природоохранных успехов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бережёт нас — и нуждается в ответной заботе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Австралии и Океании зависят от климата, удалённости и влияния океана, а также рельефа. Регион уникален, но уязвим, поэтому охрана, наука и ответственное поведение людей жизненно важны.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2026-05-13T20:59:57Z</dcterms:created>
  <dcterms:modified xsi:type="dcterms:W3CDTF">2026-05-13T20:59:57Z</dcterms:modified>
</cp:coreProperties>
</file>