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по-английски: действие организовал не я, а другой человек?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 в английском языке: как показать, что действие выполняет другой человек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 в школе, дома и в кружках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нужна, когда мы заказываем услугу, просим о помощи или поручаем действие другому человеку. Она часто встречается в бытовых и школьных ситуациях, поэтому легко запоминается на знакомых примерах.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каузатив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 показывает, что человек не выполняет действие сам, а становится его причиной. Он организует событие, поручает его или добивается результата через другого исполнителя.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действия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конструкции обычно есть заказчик действия, исполнитель и результат. Это помогает сосредоточиться не на процессе, а на том, кто инициировал действие и что получилось в итоге.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роли в предложении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сломался телефон, важен не сам ремонт, а факт, что владелец отдал его мастеру и получил готовый результат. Именно так каузатив передаёт смысл организации действия.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ремонтом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 позволяет сказать короче и точнее: вместо длинного объяснения мы сразу показываем, что действие было выполнено по просьбе, заказу или решению другого человека.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речи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модели каузатива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форма глагола и смысл конструкции в разных моделях.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have и get используется третья форма глагола, а после make — инфинитив без to. Смысл моделей зависит от того, услуга это, усилие или принуждение.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грамматических моделей каузатива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something done: услуга или заказ действия
</a:t>
            </a:r>
            <a:endParaRPr lang="en-US" sz="2702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модель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используется, когда человек не делает что-то сам, а заказывает действие у специалиста или службы. Обычно речь идёт о стрижке, ремонте, чистке или оформлении.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организации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have подчёркивает, что действие было запланировано или оформлено как услуга. Это делает предложение удобным для описания бытовых ситуаций, когда результат нужен без подробностей о процессе.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английской речи можно сказать: I had my hair cut. We had the car repaired. She had her uniform cleaned. Во всех примерах важен организатор действия, а не исполнитель.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something done: результат через усилие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get + объект + V3 тоже означает, что действие выполняет кто-то другой, но здесь сильнее чувствуется личное усилие, настойчивость или активное участие говорящего.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разговорный оттенок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удобно использовать, если важно показать не только сам факт услуги, но и усилие, просьбу или настойчивость, с которыми человек добился выполнения действия.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выбирать get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got his bike fixed. They got their project printed. She got her room tidied. Во всех случаях человек не делает работу сам, а добивается нужного результата через другого исполнителя.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часто передаёт ситуацию, в которой добиться результата было непросто. Поэтому она звучит живее и эмоциональнее, особенно в разговорных примерах из повседневной жизни.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не сразу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700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9226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25" y="1728730"/>
            <a:ext cx="428400" cy="342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someone do something: заставить кого-то действовать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make + человек + глагол без to показывает, что один человек заставляет другого что-то сделать. Важен не результат услуги, а давление, обязанность или сильное влияние.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Принуждение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loud noise made me wake up. Здесь make передаёт не приказ, а мощное воздействие события на человека. Конструкция помогает показать, что действие было вызвано внешней силой.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воздействие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parents made me do my homework. The coach made the team run. Такие предложения часто описывают правила, требования и ситуации, где человеку приходится подчиняться.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модель каузатива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ситуации подсказывает, какую конструкцию выбрать.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 и страдательный залог: сходство и различие
</a:t>
            </a:r>
            <a:endParaRPr lang="en-US" sz="2417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могут содержать объект и третью форму глагола, поэтому внешне они выглядят похоже. Из-за этого ученики часто путают их при чтении и переводе.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форма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об услуге, ремонте или поручении, обычно нужен каузатив. Если важно лишь то, что действие произошло, чаще используется пассивный залог.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залог скрывает исполнителя, а каузатив, наоборот, подчёркивает человека, который заказал, попросил или организовал выполнение действия.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внимания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пассиве важно само действие и его результат: The window was broken. В каузативе главное — кто организовал действие: We had the window repaired.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смысл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чаще встречаются в учебных примерах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бытовые ситуации и короткие диалоги, поэтому модели с услугой и принуждением запоминаются быстрее.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заметной выглядит have: она удобна для тем про услуги. Make также важна, а get помогает добавить оттенок усилия.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для учебных примеров в этой презентации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 в разных временах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 показывает регулярное действие или привычку: I have my shoes cleaned every month. В центре внимания остаётся организация услуги, а вспомогательный глагол подстраивается под настоящее время.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уже произошло, меняется только форма вспомогательного глагола: She had her laptop repaired yesterday. Сама модель каузатива сохраняется, поэтому смысл остаётся прежним.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планов и договорённостей используется future: They will get the garden tidied tomorrow. Конструкция остаётся узнаваемой, а на время указывает вспомогательный глагол will.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каузатива с примерами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строятся основные модели каузатива, кто выполняет действие и какое значение передаёт каждая конструкция.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и get показывают организацию действия через другого человека, а make выражает принуждение. Форма глагола после каждой модели помогает сразу выбрать правильную конструкцию.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causative; обобщение грамматических моделей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0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456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006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325" y="1728730"/>
            <a:ext cx="428400" cy="34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4965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repair, fix, service и deliver часто подсказывают каузатив, потому что речь идёт о заказе работы у мастера или службы, а не о действии, которое человек выполняет сам.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 обслуживание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14550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запланировано заранее, каузатив помогает коротко описать подготовку к событию: сделать фото, оформить форму, привести вещи в порядок. Контекст подсказывает выбор нужной модели.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события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28210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тесты и презентации часто связаны с каузативом: напечатать, проверить, подготовить. Здесь важно показать, что ученик организует результат, но сам не делает всю работу.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9832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help, force и make сигнализируют о влиянии на другого человека. В таких случаях особенно заметна модель make, потому что она передаёт обязанность, давление или вынужденное действие.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давление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186587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ситуации есть cut, wash или clean, обычно речь идёт о парикмахере, уборке или уходе. Такие контексты чаще всего ведут к моделям have или get.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внешностью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76362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ситуации, которые подсказывают каузатив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каузатив используется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в каких ситуациях семиклассники чаще встречают каузатив в учебных примерах и диалогах.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услуги и ремонт занимают наибольшую долю, поэтому модели have и get встречаются особенно часто. Make заметен реже, но важен для ситуаций влияния.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тематическая выборка примеров по разделу causative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 в школе и дома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ученик может не печатать проект самостоятельно, а заказать печать и подготовку материалов. Тогда удобно сказать: I had my project printed. Такая конструкция звучит естественно, когда важен результат, а не сам процесс работы на принтере.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готовят не только сами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каузатив помогает коротко описывать обычные дела: чистку обуви, ремонт телефона или подгонку одежды. В предложениях He had his shoes cleaned и They got their phone fixed видно, что действие выполнил другой человек или мастер, а не сам владелец.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и услуги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предложение с каузативом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выбор между have, get и make, а также нужную форму глагола в каждом случае.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 после make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make нужен инфинитив без to: make me do. Ошибка make me to do звучит неправильно, потому что эта модель требует только основную форму глагола.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форма глагола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have и get часто ставят инфинитив, хотя нужна третья форма: had my bike fixed, got her bag repaired. Именно past participle показывает, что действие выполнил кто-то другой.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пассивом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выбирают конструкцию только по внешнему виду. Но в каузативе важен человек, который организовал действие, а в пассиве — сам факт совершённого действия.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смысл модели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make используют вместо have или get, хотя речь идёт не о принуждении, а об услуге. Чтобы не ошибиться, нужно сначала понять ситуацию, а уже потом выбирать форму.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конструкций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различать четыре близкие модели и понимать, кто делает действие и какой смысл возникает.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не только с формой, но и со смыслом. Have и get показывают организацию действия, make — давление, а oneself — самостоятельное выполнение.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грамматика по теме causative; учебные примеры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для закрепления темы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I had my room painted и найди признак услуги. Затем сопоставь предложение с моделью have, чтобы увидеть, кто организовал действие и кто его выполнил.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модель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She got her bag repaired обрати внимание на результат. Здесь важно, что действие было достигнуто не сразу, поэтому подходит модель get.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усилие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coach made the team run показывает, что кто-то заставил других действовать. После make стоит глагол без to, а смысл связан с давлением или обязанностью.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Распознай принуждение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cleaned the classroom ourselves помогает отличить каузатив от обычного действия. Здесь ученики сделали всё сами, поэтому никакая конструкция have, get или make не нужна.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 обычным действием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 помогает сказать не только о действии, но и о том, кто его организовал. Have, get и make передают разные смыслы, поэтому эта тема особенно полезна в школе и в жизни.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Каузатив: главное, что нужно запомнить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2026-05-30T20:33:55Z</dcterms:created>
  <dcterms:modified xsi:type="dcterms:W3CDTF">2026-05-30T20:33:55Z</dcterms:modified>
</cp:coreProperties>
</file>