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происхождение и разнообразие млекопитающих
</a:t>
            </a:r>
            <a:endParaRPr lang="en-US" sz="286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разнообразная группа животных с уникальными характеристиками.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млекопитающих в истории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более 200 миллионов лет назад из древних рептилий. За этот период они сильно изменились и заняли разные экологические ниши, став одними из самых успешных животных на планете.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 от рептилий к млекопитающим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из тероморфных рептилий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эволюционировали от тероморфных рептилий — группы хищных зверообразных. Эти животные постепенно приобрели признаки, отличающие их от классических рептилий.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уникальных морфологических черт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важнейших нововведений стала шерсть, которая помогала сохранять тепло, а также молочные железы для вскармливания потомства. Эти изменения повысили выживаемость животных.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строении уха и размеров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млекопитающих сформировалось из трёх косточек, повышая чувствительность к звукам. Первые представители были маленьких размеров и вели скрытный ночной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млекопитающих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молочные железы и четырёхкамерное сердце — ключевые анатомические признаки. Развитая нервная система обеспечивает сложное поведение и способность к обучению.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теплокровностью, что позволяет поддерживать постоянную температуру тела. Развитая дыхательная система и живорождение обеспечивают успешное размножение.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Монотемы, такие как утконос, откладывают яйца, сохраняя древние черты эволюции. Они обитают в Австралии и уникальны среди млекопитающих.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— животные с сумкой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развивают потомство в материнской сумке. Примеры — кенгуру и коала. Это группа широко распространена в Австралии и Южной Америке.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большая и разнообразная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обеспечивают питание эмбриона через плаценту, что улучшает развитие. К ним относятся люди, слоны, грызуны и многие другие виды.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млекопитающих в классификации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млекопитающие: особенности и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проводят развитие потомства в кожной сумке, что обеспечивает безопасность и питание молодняка. Их распространение сосредоточено в Австралии и Южной Америке.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сумчатых включают коалу, кенгуру и опоссума, всего более 200 видов. Они адаптировались к разнообразным средам обитания и экономическим нишам.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млекопитающие: распространение и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— свыше 5 000 видов, обитающих по всему миру, кроме Антарктиды. Включают китов, приматов, грызунов и летучих мышей.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особенность плацентарных — питание эмбриона через плаценту, что увеличивает шансы на выживание потомства и способствует развитию сложного поведения.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млекопитающих к разным образам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 острыми зубами и ловкостью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и волки развили острые клыки, острое зрение и быстроту движения, чтобы эффективно охотиться и выживать в сложных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их приспособления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лошади имеют специализированные зубы для переваривания растений и мощные ноги для быстрого бегства от хищников.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тактик питания у насекомоядных и всеядных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 медведи используют разнообразные источники пищи, от насекомых до растительной еды, что расширяет их экологические возможности.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уникальные представители млекопитающих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млекопитающий — голубой кит, вес которого достигает 180 тонн. Самый маленький — карликовая белозубка весом всего 1,7 грамма.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— гепард, способный развивать скорость до 120 км/ч. Дельфины и шимпанзе выделяются высоким интеллектом, а слоны обладают исключительной памятью и обучаемостью.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млекопитающие: ключевые особенности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матери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образуют плод внутри тела матери, что защищает и обеспечивает питание во время роста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позволяет обмениваться питательными веществами между матерью и эмбрионом, повышая шансы на развитие потомства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родительской заботы включает кормление, защиту и обучение молодняка для обеспечения их выживания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китообразных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имеют характерные плавники вместо конечностей и мощный хвост, позволяющий им быстро двигаться в воде. Толстый слой подкожного жира помогает сохранять тепло в холодных океанских водах.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и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эхолокация обеспечивает точное определение расположения объектов в воде даже при полной темноте. Это незаменимый механизм для охоты и коммуникации среди китообразных.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отряде более 90 видов, включая киты, дельфинов и морских свиней. Самый крупный представитель — голубой кит, достигающий длины до 30 метров и веса до 180 тонн.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водные млекопитающие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мыши: летающие млекопитающие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9260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единственные млекопитающие с активным полётом, насчитывают около 1400 видов. Они распространены почти повсеместно, кроме Антарктиды, и отличаются кожистыми крыльями.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50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летучих мышей помогает им ориентироваться и находить пищу в темноте. Образ жизни и рацион очень разнообразны: от насекомых до фруктов и нектара, а некоторые виды питаются даже кровью.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млекопитающие: утконос и ехидна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 ехидны — единственные современные яйцекладущие млекопитающие, родом из Австралии и Новой Гвинеи. Они откладывают яйца, что отличает их от большинства млекопитающих.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мягкая шерсть и видоизменённые органы: клюв у утконоса и рыла у ехидн. Некоторые виды имеют сумку для донашивания потомства после вылупления из яйца.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различных средах обитания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воздушные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млекопитающие включают львов, слонов и многих других, а также летающих — летучих мышей. Они развили адаптации для выживания в самых разных климатических условиях и биотопах.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подземные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представители — киты, моржи — имеют специальные морфологические черты для жизни в воде. Подземные млекопитающие, например кроты, приспособлены к жизни в полной темноте и ограниченном пространстве.
</a:t>
            </a:r>
            <a:endParaRPr lang="en-US" sz="13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и воспитание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детёнышей молоком, что обеспечивает им необходимое питание и иммунитет на ранних этапах жизни. Материнская забота является важным фактором выживания.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время совместного проживания с матерью характерно для слонят и приматов. Это способствует формированию навыков и сложного социального поведения у потомства.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молодых особей включает охоту, освоение территории и коммуникацию. Родительская забота развивает у них способность к адаптации и выживанию в разнообразных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группы млекопитающих и количество видов, входящих в каждую группу.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составляют крупнейшую по численности группу млекопитающих, значительно превосходя остальные группы.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и статистики видов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млекопитающих по численности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— множественность видов и адаптаций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грызунов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включают более 2200 видов, от мышей и крыс до белок и бобров. Их размеры и образ жизни существенно варьируются, что делает их одними из самых успешных млекопитающих.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резцы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приспособление грызунов — острые и постоянно растущие резцы, с помощью которых они грызут твёрдую растительность и материалы. Это позволяет им эффективно добывать пищу и строить убежища.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играют ключевую роль в экосистемах: распространяют семена растений, служат пищей для хищников и влияют на состав растительности, поддерживая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млекопитающих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исчезающих видов млекопитающих растёт из-за человеческой деятельности, включая уничтожение среды обитания, охоту и загрязнение. Это угрожает экосистемам и биологическому разнообразию.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 Красной книге зафиксировано около 90 видов под угрозой, а по оценкам МСОП свыше 20% видов млекопитающих в мире находятся в опасности исчезновения.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млекопитающих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регулируют численность многих организмов, поддерживая экосистемный баланс и предотвращая чрезмерное распространение видов.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эффективно распространяют семена и способствуют опылению, что помогает воспроизводству растений и поддержанию биоразнообразия.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важны для сельского хозяйства — как источник мяса, молока и рабочей силы, а также в качестве лабораторных животных в медицине.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млекопитающие играют значимую роль в культурных традициях и духовной жизни многих народов, укрепляя связь человека с 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млекопитающих для планеты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ключевая группа животных, обеспечивающая биоразнообразие и гармонию природы. Их охрана необходима для стабильности экосистем и благополучия человека в будущем.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2026-05-09T13:01:27Z</dcterms:created>
  <dcterms:modified xsi:type="dcterms:W3CDTF">2026-05-09T13:01:27Z</dcterms:modified>
</cp:coreProperties>
</file>