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развития биологии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науке о жизни: путь биологии через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историю биологии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 помогает понять, как формировались ключевые идеи о жизни, почему важны эволюция, наследственность и клеточное строение, и как научные открытия изменили медицину, экологию, селекцию и биотехнологии.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в древнем мире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Египет, Индия, Китай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Накапливались сведения о лекарственных растениях, строении человека и размножении животных; знания имели прежде всего практическое значение для лечения и хозяйства.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объяснял болезни естественными причинами, тем самым укрепляя представление о том, что здоровье можно изучать и понимать без обращения к мифам.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описал многих животных, наблюдал их поведение и попытался сгруппировать организмы по сходству признаков, заложив основы будущей систематики.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знания о живой природе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травники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европейских монастырях сохраняли и переписывали книги о растениях, их свойствах и лечебном применении. Такие тексты служили практическим руководством для врачевания и ухода за больными.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характер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сведения в эту эпоху чаще всего были связаны с лечением, выращиванием растений и сбором полезных трав, а не с самостоятельным теоретическим исследованием природы.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Арабская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арабском мире развивались медицина и фармакология, а античные труды переводили, комментировали и уточняли. Это помогло сохранить многие идеи древности и расширить их.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 и развитие анатомии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вскрытия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анатомия быстро продвинулась благодаря систематическим вскрытиям, которые позволили точнее изучать строение органов и исправлять ошибки прежних описаний.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1543 году он опубликовал труд о строении человеческого тела, основанный на собственных наблюдениях, и опроверг многие положения, унаследованные от Галена.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анатомические рисунки мышц, костей и внутренних органов отличались редкой точностью и стали важным примером соединения искусства с научным исследованием.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печатных книг ускорило обмен знаниями: изображения, схемы и описания стали доступны более широкому кругу ученых и врачей.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 и открытие клеточного мира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открытий XVII века по школьному курсу биологии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приборы впервые сделали доступными объекты, скрытые от невооружённого глаза, и расширили границы биологического исследования.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микроскопа биология перешла от описания внешнего вида организмов к изучению их микроструктуры.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2246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5394" y="1905053"/>
            <a:ext cx="230213" cy="263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 классификация организмов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Двоичное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ввёл удобную систему, по которой каждому виду присваивают два латинских слова: название рода и видовой эпитет. Это сделало названия организмов точными и универсальными.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Линнея упорядочила живой мир по уровням: вид, род, семейство, отряд, класс. Такая структура помогает сравнивать организмы и видеть их сходство и различия.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 гербарии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музеев, коллекций и гербариев сделало сравнение видов более надёжным. Биологи получили возможность проверять наблюдения на разных территориях и уточнять классификацию.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в истории биологии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биология постепенно переходила от наблюдений к объяснению закономерностей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отражают движение от описания живой природы к исследованию её механизмов и молекулярной основы.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общеизвестные исторические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современная биология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 истории биологических наук и школьному курсу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годы обозначают момент, когда биология получила общую основу для объяснения строения всех живых организмов.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17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1838–1839
</a:t>
            </a:r>
            <a:endParaRPr lang="en-US" sz="5817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история клеточной теории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Шлейден и Шванн сформулировали клеточную теорию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 теория эволюции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показал, что в природе выживают и оставляют потомство не «лучшие вообще», а наиболее приспособленные к конкретным условиям особи. Именно отбор направляет постепенное изменение видов.
</a:t>
            </a:r>
            <a:endParaRPr lang="en-US" sz="93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эволюции — различия между особями, которые могут передаваться потомкам. Без наследственной изменчивости не возникали бы новые признаки, а отбору было бы нечего «выбирать».
</a:t>
            </a:r>
            <a:endParaRPr lang="en-US" sz="1052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в природе ограничены, поэтому организмы постоянно конкурируют за пищу, пространство, партнёров и безопасность. Эта борьба делает приспособленность решающим фактором успеха вида.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связала адаптации, сходство родственных организмов и происхождение огромного числа видов. Она превратила биологию в науку, объясняющую изменения живой природы во времени.
</a:t>
            </a:r>
            <a:endParaRPr lang="en-US" sz="10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Дарвина изменила биологию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биологии; учебные материалы по истории биологии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Дарвиновская идея сделала эволюцию научно объяснимым процессом и связала наблюдения в природе с механизмом изменения видов.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весомая доля приходится на естественный отбор: именно он стал ключом к пониманию приспособлений и разнообразия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Менделя и становление генетики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20412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на горохе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выбрал горох за удобство наблюдений и чётко выраженные признаки. Сравнивая поколения, он смог проследить, как наследуются цвет, форма и другие характеристики растений.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305179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генетики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Менделя признали только в начале XX века, когда оформилась генетика. Новая наука объяснила существование генов и связала наследственность с клеткой и эволюцией.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273800" y="225465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установил, что признаки передаются по определённым закономерностям, а не случайно. Его выводы впервые дали биологии строгий способ описывать наследственность и предсказывать результаты скрещивания.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 и борьба с инфекциями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микробы стали видимыми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появлением микроскопов исследователи увидели мир, который раньше был скрыт от глаз. Луи Пастер показал, что микроорганизмы участвуют в брожении и могут вызывать болезни, а также предложил пастеризацию как способ защиты продуктов.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открытия к профилактике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Кох выделил возбудителей сибирской язвы, туберкулёза и холеры и связал конкретный микроб с конкретной болезнью. Эти исследования положили основу лабораторной диагностики, вакцинации и современной профилактики инфекций.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биологии XX 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XX веке биология разделилась на взаимосвязанные направления с разными объектами исследования.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разделы изучают разные уровни организации жизни, но вместе образуют единую систему знаний о живой природе.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ДНК и молекулярная биология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Уотсон и Крик предложили модель двойной спирали ДНК, опираясь на данные Франклин и Уилкинса. Эта модель объяснила устройство молекулы, хранящей наследственную информацию.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нуклеотидов в ДНК определяет работу генов и синтез белка. Так молекулярная биология связала свойства организма с химической структурой молекул.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биология стала активно использовать подходы химии и физики. Исследование ДНК, РНК и белков превратилось в основу точной диагностики и современных биотехнологий.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биологических открытий в XX–XXI веках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даты из школьного курса биологии и истории науки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этап опирался на более точные методы исследования — от генетики к молекулярной биологии и редактированию генома.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растёт почти без пауз: биология ускорилась благодаря технологиям, которые сделали изучение наследственности и ДНК намного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854" y="979488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и ее практическое значение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помогает выявлять наследственные заболевания, уточнять диагнозы и оценивать риски для здоровья. Этот подход особенно важен для раннего обнаружения нарушений и подбора лечения.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технологии, генная инженерия и молекулярные методы позволяют создавать новые лекарства, диагностические системы и биоматериалы. Биология всё теснее связана с медициной и фармацевтикой.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помогают выводить устойчивые сорта и породы, а также оценивать состояние экосистем. Это важно для продовольственной безопасности и охраны природы.
</a:t>
            </a:r>
            <a:endParaRPr lang="en-US" sz="1020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Криминалистика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лаборатории используют биологические методы в судебной экспертизе, исследованиях болезней и персонализированной медицине. Точные данные о клетках и молекулах становятся основой практических решений.
</a:t>
            </a:r>
            <a:endParaRPr lang="en-US" sz="9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открытия к применению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результаты фундаментальной биологии превращаются в полезные технологии для 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наука о жизни в развитии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 показывает, как наблюдение превратилось в точную науку о клетках, генах и экосистемах. Сегодня её открытия помогают сохранять здоровье, ресурсы и устойчивость природы.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2026-06-01T14:08:32Z</dcterms:created>
  <dcterms:modified xsi:type="dcterms:W3CDTF">2026-06-01T14:08:32Z</dcterms:modified>
</cp:coreProperties>
</file>