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герой: от инока к хулигану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русской поэзии от молитвенной тишины к дерзкому городскому голосу.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русской поэзии меняется вместе с эпохой: от религиозной сосредоточенности к романтическому протесту, от гражданской боли к модернистской раздробленности и городской резкости начала XX 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говорящий в русской поэзии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особенно близок религиозной и философской лирике, где слово не развлекает, а помогает вслушаться в совесть, память и тишину.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Инок в поэтической традиции связан с уединением, отказом от суеты и стремлением к духовной истине. Его речь тиха, собранна и обращена внутрь.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типа важны молитва, покаяние, смирение и созерцание. Внешний конфликт отступает, а главным становится очищение души и поиск высшего смысла.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Инок как исходная модель лирического героя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лирический герой сохраняет ясность мысли, меру чувства и внутреннюю свободу, не превращая страдание в разрушительный надрыв.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гармония и достоинство личности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«Пророк», «Памятник», «Я вас любил...» и «Анчар» особенно заметны нравственный выбор, ответственность за слово и уважение к человеку.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герой умеет сомневаться и переживать утрату, но не теряет цельности. Его эмоция всегда соразмерна и художественно выверена.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пушкинский образ часто воспринимается как классическая норма русской лирики — образ внутреннего достоинства без показной героики.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против мира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Лермонтова острее других переживает разрыв между личностью и окружающим миром. В его интонации слышны одиночество, тревога и гордая замкнутость.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одиночество, гордость, внутренний протест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гармонии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«Парус», «Дума» и «И скучно и грустно» особенно заметно напряжение между мечтой о цельности и ощущением духовной изоляции, которое не удается преодолеть.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725540"/>
            <a:ext cx="274200" cy="21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7027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3533" y="1725540"/>
            <a:ext cx="274200" cy="219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3358" y="3226770"/>
            <a:ext cx="264900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49033" y="3226770"/>
            <a:ext cx="198675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Некрасов: гражданская боль и сострадание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за униженных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«я» у Некрасова часто говорит от имени тех, кого не слышат в обществе. Поэзия превращается в форму нравственного свидетельства.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Острая социальная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бедность, несправедливость и тяжелая женская судьба становятся не фоном, а смысловым центром произведения и вызывают открытое сочувствие.
</a:t>
            </a:r>
            <a:endParaRPr lang="en-US" sz="1125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долг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ощущает личную ответственность перед народом. Сострадание у Некрасова не слабость, а требование совести и гражданского выбора.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и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интонация соединяется с гражданской убежденностью, поэтому стихотворение звучит одновременно как исповедь и как общественный отклик.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свидетельство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уходит от реальности, а внимательно всматривается в нее. Его задача — назвать боль точно и не дать ей раствориться в молчании.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смену тем, но и рост психологической напряженности, который ведет к более резким интонациям и сложным формам самовыражения.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модернизму, тем сильнее конфликт, экспрессия и многослойность лирического «я».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русской литературы XIX–XX веков.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доминирующих черт лирического героя в XIX–XX веках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усложнение лирического «я»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«я» обращается к тайне, двоемирию и скрытому смыслу. Герой живет ожиданием знака и постоянно чувствует разрыв между видимым и подлинным.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предметность, точная деталь и культурная память. Герой становится более собранным, но сохраняет внутреннюю глубину и напряжение.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языковой эксперимент, эпатаж и резкий разрыв с традицией. Лирический герой демонстрирует свободу формы и стремится говорить голосом нового времени.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Серебряном веке лирическое «я» перестает быть цельным и простым. Оно распадается на маски, интонации и роли, отражая тревогу переломной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Незнакомка в вечернем городе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Сумеречный Петербург у Блока живет ожиданием чуда, но это чудо всегда неуловимо. Вечерний свет, шум улицы и загадочный образ Незнакомки создают ощущение надежды, которая сразу же окрашена тревогой и сомнением.
</a:t>
            </a:r>
            <a:endParaRPr lang="en-US" sz="103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между метелью и пророчеством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блоковской лирике Россия часто появляется как пространство боли и судьбы. Метель, дорога и холодный простор не только рисуют пейзаж, но и передают чувство исторического надлома, в котором герой слышит и зов, и угрозу.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Маска, свет и разочарование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Блока постоянно колеблется между мечтой и утратой. Маска скрывает подлинное лицо, двусмысленный свет обещает смысл, но не дает ответа, а внутренняя интонация соединяет ожидание, страх и предчувствие трагедии.
</a:t>
            </a:r>
            <a:endParaRPr lang="en-US" sz="98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Блок: трагический герой эпохи перелома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лирике Есенина лирический герой живет в согласии с природой, деревней и крестьянской Россией. Его чувство мира мягкое, музыкальное и светлое.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Есенин: от исповедальности к надрыву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 поэзии усиливаются тоска, усталость, внутренний разлад и мотив саморазрушения. Исповедь становится резче, а интонация — более болезненной и беспокойной.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переход особенно близок подростковому опыту: стремлению к искренности, поиску себя и переживанию кризиса, который трудно выразить спокойным тоном.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Маяковского звучит как публичный голос эпохи: он не размышляет вполголоса, а обращается к читателю, толпе и истории с предельной прямотой и напором.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Маяковский: герой-оратор, урбанизм и максимализм
</a:t>
            </a:r>
            <a:endParaRPr lang="en-US" sz="2391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любовной и гражданской лирике масштаб чувства намеренно гиперболизируется: переживание подается не как частное настроение, а как событие огромного человеческого и исторического значения.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среда, техника и революционный ритм формируют его интонацию: речь становится рубленой, резкой, энергичной, а стихотворение — похожим на выступление или спор.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Максимализм героя проявляется в готовности к конфликту, саморазоблачению и действию; поэзия у Маяковского превращается в способ вмешательства в жизнь, а не только в ее созерцание.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лирический герой: от инока к хулигану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литературную эволюцию лирического «я» в XIX — начале XX века.
</a:t>
            </a:r>
            <a:endParaRPr lang="en-US" sz="2739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меняются ценности, интонация и образ говорящего в русской поэзии.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лирического «я» расширяется от внутренней сосредоточенности к конфликтной и многоголосой самоидентификации.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 русской поэзии XIX–XX веков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лирического героя и их основные признаки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слоя особенно заметны в этой маске: бравада и скрытая уязвимость.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хулиганская поза почти всегда двойственна: она одновременно защищает героя от боли и делает его речь вызывающе свободной, резкой и запоминающейся.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Литературоведческое обобщение по поэзии Серебряного века и раннесоветской эпохи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как признак перемен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6518049" y="169664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Усиливаются разговорность, резкие паузы, обрывистый синтаксис и звукопись. Речь становится более нервной и личной, точнее передавая внутренний конфликт.
</a:t>
            </a:r>
            <a:endParaRPr lang="en-US" sz="1326" dirty="0"/>
          </a:p>
        </p:txBody>
      </p:sp>
      <p:sp>
        <p:nvSpPr>
          <p:cNvPr id="8" name="Text 3"/>
          <p:cNvSpPr txBox="1"/>
          <p:nvPr/>
        </p:nvSpPr>
        <p:spPr>
          <a:xfrm>
            <a:off x="3819308" y="34608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книжная лексика, плавный ритм и торжественная интонация. Стих строится как цельное высказывание, а лирический герой чаще говорит собранно и уравновешенно.
</a:t>
            </a:r>
            <a:endParaRPr lang="en-US" sz="1392" dirty="0"/>
          </a:p>
        </p:txBody>
      </p:sp>
      <p:sp>
        <p:nvSpPr>
          <p:cNvPr id="9" name="Text 4"/>
          <p:cNvSpPr txBox="1"/>
          <p:nvPr/>
        </p:nvSpPr>
        <p:spPr>
          <a:xfrm>
            <a:off x="3819308" y="307526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модернизма и авангарда
</a:t>
            </a:r>
            <a:pPr algn="r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начинает работать на саморазоблачение и вызов: появляются необычные рифмы, речевая дерзость и интонация публичного спора, а не спокойного созерцания.
</a:t>
            </a:r>
            <a:endParaRPr lang="en-US" sz="13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отдельные авторские биографии, а общую литературную тенденцию: от собранности и надежды к напряжению, иронии и внутреннему разладу.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XX веку, тем заметнее смещение к противоречивой эмоциональности и конфликту внутри лирического «я».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модель на основе русской поэзии XIX — начала XX века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шкала лирического героя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герой меняется в XX веке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Революции, войны и социальные потрясения лишают человека ощущения устойчивости: прежние ответы о вере, долге и свободе перестают казаться достаточными и бесспорными.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ускорение жизни меняют сам опыт повседневности: герой начинает чувствовать давление толпы, техники и исторического времени, что усиливает нервность и фрагментарность речи.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отвечает на этот кризис созданием сложного лирического «я», которое уже не может оставаться только смиренным созерцателем, а вынуждено сомневаться, спорить и самоутверждаться.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школьникам увидеть, что лирика говорит не только о чувствах, но и о способах быть человеком: тихо, гордо, граждански, тревожно или вызывающе.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прочтение темы на уроке литературы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инока и хулигана удобно для анализа на уроке: оно связывает классику, модернизм и личный опыт подростка, ищущего собственный голос в меняющемся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лирика показывает движение от духовной собранности к психологической усложненности: герой становится более противоречивым, тревожным и чувствительным к историческим переломам.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литературной эволюции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Инок воплощает поиск истины, внутреннюю тишину и отказ от суеты; эта модель задает исходную точку для дальнейших изменений лирического сознания.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гармония, лермонтовский протест и некрасовская гражданственность расширяют тип героя, добавляя достоинство, одиночество, сострадание и нравственную ответственность.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модернизме и поэзии начала XX века лирическое «я» приходит к маскам, иронии и речевой дерзости, а хулиган становится формой защиты и вызова.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как история русской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лирического героя — это история того, как русская поэзия осмысляла человека: от смирения и внутренней сосредоточенности к свободе, конфликту и самоиронии, не теряя духовной глубины.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2026-05-20T01:50:31Z</dcterms:created>
  <dcterms:modified xsi:type="dcterms:W3CDTF">2026-05-20T01:50:31Z</dcterms:modified>
</cp:coreProperties>
</file>