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jpe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jpe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497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наука изменила искусство, а искусство — науку?
</a:t>
            </a:r>
            <a:endParaRPr lang="en-US" sz="3497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открытия и образы вместе меняли культуру XVIII–XIX веков?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опыт становится образом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XVIII–XIX века показали, что художественный образ может рождаться из эксперимента, а научная идея — нуждаться в наглядности. От света и тела до печати и фотографии оба мира учились говорить друг с другом.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Ось времени: три этапа XVIII–XIX веков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46115" y="356405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Романтизм усиливает интерес к природе, эмоциям и человеческому телу. Параллельно развиваются анатомия и геология, расширяя темы и формы художественного изображения.
</a:t>
            </a:r>
            <a:endParaRPr lang="en-US" sz="1196" dirty="0"/>
          </a:p>
        </p:txBody>
      </p:sp>
      <p:sp>
        <p:nvSpPr>
          <p:cNvPr id="11" name="Text 3"/>
          <p:cNvSpPr txBox="1"/>
          <p:nvPr/>
        </p:nvSpPr>
        <p:spPr>
          <a:xfrm>
            <a:off x="2946115" y="322037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половина XIX века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1463790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со светом, развитие академий и музеев формируют культуру наблюдения и систематизации. Наука всё чаще ищет точные способы видеть и описывать мир.
</a:t>
            </a:r>
            <a:endParaRPr lang="en-US" sz="1192" dirty="0"/>
          </a:p>
        </p:txBody>
      </p:sp>
      <p:sp>
        <p:nvSpPr>
          <p:cNvPr id="13" name="Text 5"/>
          <p:cNvSpPr txBox="1"/>
          <p:nvPr/>
        </p:nvSpPr>
        <p:spPr>
          <a:xfrm>
            <a:off x="1463790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1700-е: Просвещение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839629" y="1617600"/>
            <a:ext cx="2908200" cy="90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Фотография, массовая печать и научные атласы делают изображение тиражируемым и более точным. Визуальная культура становится общим языком науки, школы и искусства.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4839629" y="1273925"/>
            <a:ext cx="29082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XIX века
</a:t>
            </a:r>
            <a:endParaRPr lang="en-US" sz="13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Ньютон и новый взгляд на свет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свет как спектр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Ньютона изменили само представление о белом свете: он оказался сложным и составным. Для художников это означало новое внимание к оттенкам, бликам и переходам освещения, которые раньше нередко упрощали.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Тень, блик и воздух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Живописцы и гравёры стали точнее работать с тенью и отражениями. Свет перестал быть только условным средством выделения формы и превратился в самостоятельный источник настроения и наблюдения.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визуальная точность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Спектральные представления повлияли и на визуальный язык эпохи в целом. В изображениях усилились контрасты, эффект преломления и интерес к тому, как свет меняет вид предмета в пространстве.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направления влияния: теория и приём
</a:t>
            </a:r>
            <a:endParaRPr lang="en-US" sz="3072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научного объяснения к художественному и обратно
</a:t>
            </a:r>
            <a:endParaRPr lang="en-US" sz="1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4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Оптика и перспектива: как строили пространство
</a:t>
            </a:r>
            <a:endParaRPr lang="en-US" sz="2141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4531975" y="118917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Горизонт как опора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4531975" y="152052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горизонта задавала уровень взгляда и помогала соотносить предметы в пространстве. На её основе художник и чертёжник выстраивали убедительную сцену, где каждый объект занимал логичное место.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31975" y="3544125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Практика XIX века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4531975" y="3875476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литография, учебные пособия и инженерная графика закрепили эти принципы. Изображение стало одновременно понятным, воспроизводимым и полезным для обучения, проектирования и научного анализа.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4531975" y="2366650"/>
            <a:ext cx="4118232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глубины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4531975" y="2698001"/>
            <a:ext cx="4118232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Сходящиеся линии и уменьшение размеров предметов создавали ощущение глубины. Эти правила сделали перспективу не только художественным приёмом, но и инструментом точного изображения архитектуры и интерьера.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886273"/>
            <a:ext cx="4791900" cy="1360054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сопоставления: теория превращается в образ
</a:t>
            </a:r>
            <a:endParaRPr lang="en-US" sz="2628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области знания показывают, как теория превращалась в художественный образ и обратно.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всех случаях наука давала способ наблюдать, а искусство — способ сделать наблюдение выразительным и понятным.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визуальной культуры XVIII–XIX веков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8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Анатомия и физиология в изображении человека
</a:t>
            </a:r>
            <a:endParaRPr lang="en-US" sz="2681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70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художественных школах изучали строение мышц, костей и пропорции тела, чтобы фигура выглядела убедительно в покое и в движении. Такое знание особенно важно для исторической живописи и скульптуры.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477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Скелет и пропорции
</a:t>
            </a:r>
            <a:endParaRPr lang="en-US" sz="900" dirty="0"/>
          </a:p>
        </p:txBody>
      </p:sp>
      <p:sp>
        <p:nvSpPr>
          <p:cNvPr id="14" name="Text 4"/>
          <p:cNvSpPr txBox="1"/>
          <p:nvPr/>
        </p:nvSpPr>
        <p:spPr>
          <a:xfrm>
            <a:off x="2594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Рисунок с натуры помогал передавать индивидуальные особенности тела, а не только идеальный канон. Художник наблюдал поворот корпуса, наклон головы, напряжение руки и распределение веса.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2601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 движением
</a:t>
            </a:r>
            <a:endParaRPr lang="en-US" sz="900" dirty="0"/>
          </a:p>
        </p:txBody>
      </p:sp>
      <p:sp>
        <p:nvSpPr>
          <p:cNvPr id="16" name="Text 6"/>
          <p:cNvSpPr txBox="1"/>
          <p:nvPr/>
        </p:nvSpPr>
        <p:spPr>
          <a:xfrm>
            <a:off x="4718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Гипсовые модели и анатомические таблицы служили учебными образцами в мастерских и академиях. Они позволяли многократно сравнивать форму, исправлять ошибки и добиваться точности в построении фигуры.
</a:t>
            </a:r>
            <a:endParaRPr lang="en-US" sz="800" dirty="0"/>
          </a:p>
        </p:txBody>
      </p:sp>
      <p:sp>
        <p:nvSpPr>
          <p:cNvPr id="17" name="Text 7"/>
          <p:cNvSpPr txBox="1"/>
          <p:nvPr/>
        </p:nvSpPr>
        <p:spPr>
          <a:xfrm>
            <a:off x="4725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
</a:t>
            </a:r>
            <a:endParaRPr lang="en-US" sz="900" dirty="0"/>
          </a:p>
        </p:txBody>
      </p:sp>
      <p:sp>
        <p:nvSpPr>
          <p:cNvPr id="18" name="Text 8"/>
          <p:cNvSpPr txBox="1"/>
          <p:nvPr/>
        </p:nvSpPr>
        <p:spPr>
          <a:xfrm>
            <a:off x="6842850" y="3688575"/>
            <a:ext cx="1830300" cy="7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портрете и скульптуре знание анатомии усиливало выразительность позы. Тело начинало говорить о характере, статусе, внутреннем напряжении и даже о драме события.
</a:t>
            </a:r>
            <a:endParaRPr lang="en-US" sz="800" dirty="0"/>
          </a:p>
        </p:txBody>
      </p:sp>
      <p:sp>
        <p:nvSpPr>
          <p:cNvPr id="19" name="Text 9"/>
          <p:cNvSpPr txBox="1"/>
          <p:nvPr/>
        </p:nvSpPr>
        <p:spPr>
          <a:xfrm>
            <a:off x="6849900" y="3404460"/>
            <a:ext cx="1816200" cy="23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Тело как характер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 и Делакруа: тело как носитель смысла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Ж.-Л. Давида жесты и положения фигур выстроены почти как строгая система знаков. Такое решение придаёт сценам ясность, дисциплину и ощущение нравственного выбора.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Давид: ясность формы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Делакруа движение становится более свободным и эмоционально насыщенным. Его фигуры кажутся захваченными моментом, а композиция подчёркивает напряжение, страсть и внутренний конфликт.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Делакруа: энергия движения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художника опирались на точное понимание тела, но использовали его по-разному. В одном случае знание служит порядку, в другом — драме и чувству.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тела — разные цели
</a:t>
            </a:r>
            <a:endParaRPr lang="en-US" sz="13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0000" y="1145820"/>
            <a:ext cx="8424000" cy="2031961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Гойя: свет, тень и тревога эпохи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7127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офортах и рисунках Гойи резкая светотень не просто моделирует форму, а создаёт чувство угрозы. Контраст становится способом показать хрупкость человека перед насилием и страхом.
</a:t>
            </a:r>
            <a:endParaRPr lang="en-US" sz="800" dirty="0"/>
          </a:p>
        </p:txBody>
      </p:sp>
      <p:sp>
        <p:nvSpPr>
          <p:cNvPr id="12" name="Text 3"/>
          <p:cNvSpPr txBox="1"/>
          <p:nvPr/>
        </p:nvSpPr>
        <p:spPr>
          <a:xfrm>
            <a:off x="57127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 как тревога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27350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Гойя внимательно передаёт жест, выражение лица и столкновение фигур, опираясь на точное наблюдение. Но эта точность служит не описанию, а психологическому напряжению и социальной критике.
</a:t>
            </a:r>
            <a:endParaRPr lang="en-US" sz="800" dirty="0"/>
          </a:p>
        </p:txBody>
      </p:sp>
      <p:sp>
        <p:nvSpPr>
          <p:cNvPr id="14" name="Text 5"/>
          <p:cNvSpPr txBox="1"/>
          <p:nvPr/>
        </p:nvSpPr>
        <p:spPr>
          <a:xfrm>
            <a:off x="3427350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ради смысла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6283425" y="3769350"/>
            <a:ext cx="2289300" cy="67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работы соединяют зрительное исследование реальности с личной и исторической драмой. Поэтому Гойя стал важным мостом между искусством наблюдения и искусством внутреннего переживания.
</a:t>
            </a:r>
            <a:endParaRPr lang="en-US" sz="800" dirty="0"/>
          </a:p>
        </p:txBody>
      </p:sp>
      <p:sp>
        <p:nvSpPr>
          <p:cNvPr id="16" name="Text 7"/>
          <p:cNvSpPr txBox="1"/>
          <p:nvPr/>
        </p:nvSpPr>
        <p:spPr>
          <a:xfrm>
            <a:off x="6283425" y="3371990"/>
            <a:ext cx="2289300" cy="33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Реальность и драма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42191" y="1294104"/>
            <a:ext cx="45000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87000" y="1294104"/>
            <a:ext cx="45000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86806" y="3084118"/>
            <a:ext cx="4500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признаки научной иллюстрации
</a:t>
            </a:r>
            <a:endParaRPr lang="en-US" sz="3069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Ботанические рисунки фиксировали форму листа, жилкование и строение цветка так, чтобы исследователь мог сравнивать виды без живого образца перед глазами.
</a:t>
            </a:r>
            <a:endParaRPr lang="en-US" sz="1300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Ботаническая точность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зоологических атласах важны были не эффект, а узнаваемость: контур, пропорции, подписи и повторяемый ракурс помогали различать сходные виды животных.
</a:t>
            </a:r>
            <a:endParaRPr lang="en-US" sz="1300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Зоологическое сравнение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Минералогические таблицы показывали кристаллы, слои и изломы, потому что для науки было важно не только название, но и точный внешний признак.
</a:t>
            </a:r>
            <a:endParaRPr lang="en-US" sz="1300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минералов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Научный рисунок требовал дисциплины взгляда: художник отказывался от случайных деталей и превращал наблюдение в проверяемое визуальное свидетельство.
</a:t>
            </a:r>
            <a:endParaRPr lang="en-US" sz="1300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без украшений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3400" y="1441237"/>
            <a:ext cx="4170600" cy="2936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Атласы и гравюры: изображение для науки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0000" y="184630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Гравированные таблицы позволяли сопоставлять объекты по одинаковому масштабу и ракурсу. Благодаря этому анатомические и ботанические различия читались быстро и без лишних пояснений.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360000" y="1574383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форм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360000" y="2822098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Подписи, нумерация и классификация превращали изображение в часть научного аргумента. Атлас не просто показывал объект, а объяснял его место в системе знаний.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360000" y="255017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как доказательство
</a:t>
            </a:r>
            <a:endParaRPr lang="en-US" sz="1300" dirty="0"/>
          </a:p>
        </p:txBody>
      </p:sp>
      <p:sp>
        <p:nvSpPr>
          <p:cNvPr id="13" name="Text 6"/>
          <p:cNvSpPr txBox="1"/>
          <p:nvPr/>
        </p:nvSpPr>
        <p:spPr>
          <a:xfrm>
            <a:off x="360000" y="3797889"/>
            <a:ext cx="4106700" cy="43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тираж делал рисунки доступными для университетов, школ и частных кабинетов. Один и тот же лист мог служить врачу, преподавателю и исследователю.
</a:t>
            </a:r>
            <a:endParaRPr lang="en-US" sz="900" dirty="0"/>
          </a:p>
        </p:txBody>
      </p:sp>
      <p:sp>
        <p:nvSpPr>
          <p:cNvPr id="14" name="Text 7"/>
          <p:cNvSpPr txBox="1"/>
          <p:nvPr/>
        </p:nvSpPr>
        <p:spPr>
          <a:xfrm>
            <a:off x="360000" y="3525964"/>
            <a:ext cx="4106700" cy="2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Широкое распространение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художественный запрос превращается в инструмент
</a:t>
            </a:r>
            <a:endParaRPr lang="en-US" sz="2325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от художественной задачи к научному инструменту и обратно
</a:t>
            </a:r>
            <a:endParaRPr lang="en-US" sz="1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Микро-лексика эпохи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5653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 помогала строить убедительную глубину: художник и чертёжник использовали горизонт, сходящиеся линии и уменьшение размеров, чтобы упорядочить пространство изображения.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654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Перспектива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5068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Гравюра обозначала не просто картинку, а печатный оттиск с доски. Слово связано с тиражированием знаний, поэтому часто встречается в атласах и учебных книгах.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35070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Гравюра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3458038" y="170203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 описывала форму через переходы света и тени. Этот приём был важен и в живописи, и в научном рисунке, где нужно показать объём без лишней декоративности.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3458050" y="120495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Светотень
</a:t>
            </a:r>
            <a:endParaRPr lang="en-US" sz="1200" dirty="0"/>
          </a:p>
        </p:txBody>
      </p:sp>
      <p:sp>
        <p:nvSpPr>
          <p:cNvPr id="17" name="Text 8"/>
          <p:cNvSpPr txBox="1"/>
          <p:nvPr/>
        </p:nvSpPr>
        <p:spPr>
          <a:xfrm>
            <a:off x="491706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 — это систематизированный набор изображений, где каждый лист работает на общую классификацию. Такой формат сделал визуальное знание удобным для сравнения и обучения.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491707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Атлас
</a:t>
            </a:r>
            <a:endParaRPr lang="en-US" sz="1200" dirty="0"/>
          </a:p>
        </p:txBody>
      </p:sp>
      <p:sp>
        <p:nvSpPr>
          <p:cNvPr id="19" name="Text 10"/>
          <p:cNvSpPr txBox="1"/>
          <p:nvPr/>
        </p:nvSpPr>
        <p:spPr>
          <a:xfrm>
            <a:off x="2024413" y="3435888"/>
            <a:ext cx="2433300" cy="98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 означала реальный объект наблюдения, а не воображаемый образ. Именно обращение к натуре сближало художественную практику с научной проверкой.
</a:t>
            </a:r>
            <a:endParaRPr lang="en-US" sz="1000" dirty="0"/>
          </a:p>
        </p:txBody>
      </p:sp>
      <p:sp>
        <p:nvSpPr>
          <p:cNvPr id="20" name="Text 11"/>
          <p:cNvSpPr txBox="1"/>
          <p:nvPr/>
        </p:nvSpPr>
        <p:spPr>
          <a:xfrm>
            <a:off x="2024425" y="2938800"/>
            <a:ext cx="24333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Натура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0000" y="1100807"/>
            <a:ext cx="3614400" cy="3434386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7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Кювье, Ламарк и визуальная биология
</a:t>
            </a:r>
            <a:endParaRPr lang="en-US" sz="2716" dirty="0"/>
          </a:p>
        </p:txBody>
      </p:sp>
      <p:sp>
        <p:nvSpPr>
          <p:cNvPr id="11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2" name="Text 2"/>
          <p:cNvSpPr txBox="1"/>
          <p:nvPr/>
        </p:nvSpPr>
        <p:spPr>
          <a:xfrm>
            <a:off x="4508100" y="118917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 функция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4508100" y="145360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Кювье развивал сравнительную анатомию и показывал, что строение тела связано с образом жизни. Для художников это было важным ориентиром при изображении животных и человека.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4508100" y="3814125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наблюдательность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4508100" y="4078558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точнее передавали позы, строение конечностей, фактуру шерсти и поведение животных. Биология стала не фоном, а частью визуального мышления эпохи.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4508100" y="2939142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Систематизация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4508100" y="3203574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Музейные коллекции и таблицы стали строиться более системно: рядом располагали сходные виды, сравнивали признаки и отмечали различия, которые раньше могли казаться несущественными.
</a:t>
            </a:r>
            <a:endParaRPr lang="en-US" sz="800" dirty="0"/>
          </a:p>
        </p:txBody>
      </p:sp>
      <p:sp>
        <p:nvSpPr>
          <p:cNvPr id="18" name="Text 8"/>
          <p:cNvSpPr txBox="1"/>
          <p:nvPr/>
        </p:nvSpPr>
        <p:spPr>
          <a:xfrm>
            <a:off x="4508100" y="2064158"/>
            <a:ext cx="4142205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изменчивость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4508100" y="2328591"/>
            <a:ext cx="4142205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Ламарк подчеркивал изменчивость живых форм и связь организма со средой. Такой взгляд усилил интерес к тому, как вид выглядит в реальном пространстве, а не только в схеме.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40125" y="1347461"/>
            <a:ext cx="4044000" cy="1374328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Литография и массовое распространение изображений
</a:t>
            </a:r>
            <a:endParaRPr lang="en-US" sz="2381" dirty="0"/>
          </a:p>
        </p:txBody>
      </p:sp>
      <p:sp>
        <p:nvSpPr>
          <p:cNvPr id="9" name="Text 1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20250" y="18436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Литография опиралась на рисование по камню, а не на сложную резьбу по металлу. Это ускоряло подготовку изображения и позволяло сохранять тонкие линии и штрихи.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620269" y="13465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Быстрое изготовление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620250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оказалась удобной для карт, портретов, учебных схем и научных таблиц. Один способ печати обслуживал сразу искусство, образование и исследовательские нужды.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20269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формат
</a:t>
            </a:r>
            <a:endParaRPr lang="en-US" sz="1400" dirty="0"/>
          </a:p>
        </p:txBody>
      </p:sp>
      <p:sp>
        <p:nvSpPr>
          <p:cNvPr id="14" name="Text 6"/>
          <p:cNvSpPr txBox="1"/>
          <p:nvPr/>
        </p:nvSpPr>
        <p:spPr>
          <a:xfrm>
            <a:off x="5000375" y="3496075"/>
            <a:ext cx="3783600" cy="8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Дешевизна и тиражируемость сделали изображения частью повседневного обучения. Картинка перестала быть редкостью и стала привычным инструментом передачи знаний.
</a:t>
            </a:r>
            <a:endParaRPr lang="en-US" sz="1200" dirty="0"/>
          </a:p>
        </p:txBody>
      </p:sp>
      <p:sp>
        <p:nvSpPr>
          <p:cNvPr id="15" name="Text 7"/>
          <p:cNvSpPr txBox="1"/>
          <p:nvPr/>
        </p:nvSpPr>
        <p:spPr>
          <a:xfrm>
            <a:off x="5000394" y="2998975"/>
            <a:ext cx="3783600" cy="39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Массовый доступ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75900" y="373500"/>
            <a:ext cx="6708000" cy="57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точность стала общей ценностью
</a:t>
            </a:r>
            <a:endParaRPr lang="en-US" sz="2644" dirty="0"/>
          </a:p>
        </p:txBody>
      </p:sp>
      <p:sp>
        <p:nvSpPr>
          <p:cNvPr id="10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11" name="Text 2"/>
          <p:cNvSpPr txBox="1"/>
          <p:nvPr/>
        </p:nvSpPr>
        <p:spPr>
          <a:xfrm>
            <a:off x="2075900" y="118917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Изображение как документ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075900" y="145361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Карты, учебники и каталоги требовали надежности, поэтому изображение должно было быть не только красивым, но и проверяемым. Это повысило роль точного рисунка в самых разных сферах.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075900" y="3814127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как ценность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2075900" y="4078565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перестала быть чисто техническим требованием и стала культурной ценностью. Она связывала красоту, знание и убедительность в одном изображении.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2075900" y="2939144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Доверие к образу
</a:t>
            </a:r>
            <a:endParaRPr lang="en-US" sz="1200" dirty="0"/>
          </a:p>
        </p:txBody>
      </p:sp>
      <p:sp>
        <p:nvSpPr>
          <p:cNvPr id="16" name="Text 7"/>
          <p:cNvSpPr txBox="1"/>
          <p:nvPr/>
        </p:nvSpPr>
        <p:spPr>
          <a:xfrm>
            <a:off x="2075900" y="3203582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музеях и книгах зритель все чаще доверял изображению как источнику сведений. Доверие строилось на повторяемости, подписи и соответствии наблюдаемому объекту.
</a:t>
            </a:r>
            <a:endParaRPr lang="en-US" sz="1000" dirty="0"/>
          </a:p>
        </p:txBody>
      </p:sp>
      <p:sp>
        <p:nvSpPr>
          <p:cNvPr id="17" name="Text 8"/>
          <p:cNvSpPr txBox="1"/>
          <p:nvPr/>
        </p:nvSpPr>
        <p:spPr>
          <a:xfrm>
            <a:off x="2075900" y="2064160"/>
            <a:ext cx="6488700" cy="21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стандарт
</a:t>
            </a:r>
            <a:endParaRPr lang="en-US" sz="1200" dirty="0"/>
          </a:p>
        </p:txBody>
      </p:sp>
      <p:sp>
        <p:nvSpPr>
          <p:cNvPr id="18" name="Text 9"/>
          <p:cNvSpPr txBox="1"/>
          <p:nvPr/>
        </p:nvSpPr>
        <p:spPr>
          <a:xfrm>
            <a:off x="2075900" y="2328599"/>
            <a:ext cx="64887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Художники заимствовали у науки внимание к деталям, а ученые — у искусства умение выделять главное и делать форму ясной. Так возник общий визуальный стандарт.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как союз эксперимента и художественного взгляда
</a:t>
            </a:r>
            <a:endParaRPr lang="en-US" sz="2175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Ньепс и первый след света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Ньепс искал способ закрепить свет на чувствительной поверхности и получил одни из первых устойчивых изображений. Его опыт показал, что изображение можно создать не только рукой художника, но и с помощью химии.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Тальбот и тиражирование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Тальбот предложил калотипию, где появлялся негатив и возможность печатать несколько копий. Именно этот шаг приблизил фотографию к массовому использованию и сделал её особенно важной для науки и искусства.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Дагерр и детализация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Дагерр сделал дагеротипию знаменитой благодаря высокой детализации. Этот способ позволял получать уникальные, очень точные изображения, которые поразили современников своей ясностью и почти материальной плотностью.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или впечатление?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470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даёт проверяемый результат, но без наблюдения он остаётся сухой схемой. Искусство, наоборот, удерживает момент, когда форма и смысл становятся особенно выразительными.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477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и момент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594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Научное изображение требует точности масштаба, подписи и повторяемости. Без этих признаков картинка теряет ценность как источник знания.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2601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и доверие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4718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Художественный образ помогает увидеть то, что трудно объяснить словами: движение, настроение, контраст, историческую атмосферу. Поэтому наука тоже нуждается в образности.
</a:t>
            </a:r>
            <a:endParaRPr lang="en-US" sz="1100" dirty="0"/>
          </a:p>
        </p:txBody>
      </p:sp>
      <p:sp>
        <p:nvSpPr>
          <p:cNvPr id="15" name="Text 7"/>
          <p:cNvSpPr txBox="1"/>
          <p:nvPr/>
        </p:nvSpPr>
        <p:spPr>
          <a:xfrm>
            <a:off x="4725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и смысл
</a:t>
            </a:r>
            <a:endParaRPr lang="en-US" sz="1300" dirty="0"/>
          </a:p>
        </p:txBody>
      </p:sp>
      <p:sp>
        <p:nvSpPr>
          <p:cNvPr id="16" name="Text 8"/>
          <p:cNvSpPr txBox="1"/>
          <p:nvPr/>
        </p:nvSpPr>
        <p:spPr>
          <a:xfrm>
            <a:off x="6842850" y="2561537"/>
            <a:ext cx="1830300" cy="143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обе сферы учились друг у друга: наука делала видимым невидимое, а искусство училось строить убедительное доказательство через изображение.
</a:t>
            </a:r>
            <a:endParaRPr lang="en-US" sz="1100" dirty="0"/>
          </a:p>
        </p:txBody>
      </p:sp>
      <p:sp>
        <p:nvSpPr>
          <p:cNvPr id="17" name="Text 9"/>
          <p:cNvSpPr txBox="1"/>
          <p:nvPr/>
        </p:nvSpPr>
        <p:spPr>
          <a:xfrm>
            <a:off x="6849900" y="1899098"/>
            <a:ext cx="1816200" cy="44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язык видимого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56440" y="373500"/>
            <a:ext cx="3726721" cy="4396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2675" y="649300"/>
            <a:ext cx="4355100" cy="24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сегодня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XVIII–XIX веках наука научила искусство точнее видеть мир, а искусство помогло науке говорить наглядно и убедительно. Сегодня этот союз живёт в музеях, кино, дизайне и визуализации данных.
</a:t>
            </a:r>
            <a:endParaRPr lang="en-US" sz="1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2026-07-26T07:26:50Z</dcterms:created>
  <dcterms:modified xsi:type="dcterms:W3CDTF">2026-07-26T07:26:50Z</dcterms:modified>
</cp:coreProperties>
</file>