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Автобиография А. Блока: личность поэта и эпоха Серебряного века
</a:t>
            </a:r>
            <a:endParaRPr lang="en-US" sz="228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Блока — ключ к его поэзии и драме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среде науки и культуры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в Петербурге в семье, где университетская традиция, научная точность и интерес к литературе задавали высокий культурный уровень. Именно это окружение рано сформировало его внимание к слову, форме и духовному смыслу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стала для поэта не только школой знаний, но и нравственным ориентиром, связав представления о культуре с чувством долга и ответственности.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Бекетовых он рано научился наблюдать людей и слышать оттенки речи, что укрепило его интерес к внутренней жизни человека и к точности художественного образа.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бабушка и дедушка окружали Блока заботой и требовательной интеллектуальной атмосферой, где чтение, музыка и языки считались естественной частью повседневности.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семье Бекетовых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Шахматово: память детства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месяцы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Шахматове Блок проводил лето, слушал семейные разговоры и наблюдал природу. Эти впечатления дали ему чувство покоя, свободы и живой связи с миром.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поэтической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усадьба стала для него образом утраченной гармонии. В ранних стихах Шахматово отозвалось мотивами тишины, чистоты и символической значимости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1898 году Блок поступил на юридический факультет Петербургского университета, но вскоре перевёлся на историко-филологический, где изучал литературу, философию и культуру.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занятия помогли ему яснее понять собственное призвание: его всё меньше привлекала юридическая карьера и всё сильнее — поэзия как способ осмысления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укрепился интерес к символизму — направлению, в котором Блок увидел язык для разговора о тайне, судьбе и духовном идеале.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формирование интересов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Любовью Дмитриевной Менделеевой стало для Блока событием, определившим не только личную жизнь, но и тон его ранней лирики.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Л. Д. Менделеевой и личная биография
</a:t>
            </a:r>
            <a:endParaRPr lang="en-US" sz="2163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Брак, заключённый в 1903 году, вошёл в его поэтический мир как опыт высокого чувства, внутреннего напряжения и постоянного соотнесения реальности с идеалом.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у Блока связан с личной историей, но выходит за её пределы, превращаясь в символ духовной чистоты и преображения человека.
</a:t>
            </a:r>
            <a:endParaRPr lang="en-US" sz="1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сведения А. А. Блока и общепринятая хронология его жизни и творчества.
</a:t>
            </a:r>
            <a:endParaRPr lang="en-US" sz="784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Александра Блока
</a:t>
            </a:r>
            <a:endParaRPr lang="en-US" sz="247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отмечает поворот не только в биографии, но и в художественном самоопределении поэта.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исторические потрясения, тем заметнее меняются темы и интонация его творчества.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00" y="1490720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и символизм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поэзия Блока строится на ощущении предчувствия и недосказанности. В ней важнее не событие, а внутреннее ожидание смысла, которое создаёт напряжённую атмосферу стихотворений.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в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Автобиографический взгляд показывает, что символистские образы у Блока выросли из его переживаний, семейной среды и чтения, а не из отвлечённой книжной схемы.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«Стихах о Прекрасной Даме» свет, женственность и возвышенность становятся знаками духовного поиска. Лирический герой стремится к миру, где красота выше повседневности.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вошёл в литературу как один из центральных символистов Серебряного века. Его раннее творчество отражает стремление времени найти новый язык для духовных вопросов.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жизни и поэзии Блока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1880-е: город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связан с началом биографии Блока. Здесь складывается его раннее представление о культуре, образованности и особом ритме городской жизни.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пространство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и зрелости Петербург становится для Блока не только местом жизни, но и художественным образом, в котором сочетаются красота и тревога.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1910-е: город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усиливается ощущение исторического холода и внутреннего одиночества. Петербург всё чаще воспринимается как символ разлома и предчувствия перемен.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года: образ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революционные годы город окончательно приобретает значение исторического испытания. Через него Блок осмысляет судьбу России и собственное отношение к современности.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события Блока совпадали с важными поворотами его творчества.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сведения А. А. Блока и хронология его жизни и творчества.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автобиографии Блока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Блока развивается через последовательность личных и исторических переломов, каждый из которых менял направление его поэзии.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для Блока был не просто зрелищем, а особым языком искусства, где слово, жест и музыка создают единое смысловое целое и усиливают воздействие на зрителя.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драматическими произведениями и участие в театральной жизни развивали у поэта чувство композиции, ритма и внутреннего напряжения сцены, заметное и в его лирике.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Блок особенно остро чувствовал темы маски, роли и расхождения между внешней формой поведения и скрытой правдой человеческого характера, что близко символизму.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 эта сфера показывает Блока как художника, для которого поэзия, драма и историческое чувство составляли неразделимое пространство творческого поиска.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театр: расширение художественного опыта
</a:t>
            </a:r>
            <a:endParaRPr lang="en-US" sz="2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 и мировоззрения Блока
</a:t>
            </a:r>
            <a:endParaRPr lang="en-US" sz="216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этапов показывает, как семейная среда, учёба, любовь и исторические потрясения постепенно превращались в его художественное мировоззрение.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Автобиографический взгляд на этот период помогает увидеть, как внутренний мир поэта выходит из созерцания и начинает реагировать на события истории как на собственную судьбу.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ранние стихи строились на ожидании и мечте, то после 1905 года всё заметнее становятся резкие интонации, столкновение идеала с действительностью и гражданская нота.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1905 года заставили Блока острее ощущать историческое время: в его поэзии усилились тревога, напряжение и чувство личной ответственности перед страной.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и изменение поэтического тона
</a:t>
            </a:r>
            <a:endParaRPr lang="en-US" sz="2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и образ революционной эпохи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1918 году, поэма «Двенадцать» стала одним из самых сильных художественных откликов Блока на революцию 1917 года. В ней соединены уличный хаос, разговорная речь и религиозные мотивы.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автобиографии Блока это рубежный текст: здесь особенно ясно видны его попытка осмыслить исторический слом, спор с эпохой и мучительный вопрос о том, какой станет Россия после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автобиографическим текстам и литературному наследию А. А. Блока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автобиографического самоощущения Блока
</a:t>
            </a:r>
            <a:endParaRPr lang="en-US" sz="177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Автобиография у Блока не сводится к перечню событий: она показывает, какие смыслы поэт считал главными и как строил собственный образ в культуре.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веса у тем истории и личной судьбы: именно они определяют его понимание себя и своей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" y="3184796"/>
            <a:ext cx="453862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годы: труд, усталость и болезнь
</a:t>
            </a:r>
            <a:endParaRPr lang="en-US" sz="2704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после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продолжал служить литературе в культурных учреждениях, занимался организационной и редакторской работой, стараясь сохранить профессиональную ответственность даже в тяжёлые годы.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Нараставшее разочарование, напряжение эпохи и творческое истощение всё заметнее влияли на его состояние, делая поздние тексты более сдержанными и трагическими.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кризис, Блок не отказывался от художественного долга: для него поэт оставался человеком, который обязан честно отвечать на вопросы времени.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конец пути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здоровья усилило ощущение трагического финала, характерное для многих представителей Серебряного века, и придало последним годам особую драматическую выразительность.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и среды помогли сформировать и мировоззрение, и художественный язык поэта.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биографии А. А. Блока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среды, повлиявшие на Блока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Блока складывалась на пересечении семьи, любви и литературной среды; именно поэтому его автобиография так тесно связана с культурой Серебряного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автобиографических текстах Блок избегает излишней бытовой подробности и говорит так, будто важнее не внешняя сторона события, а его внутренний смысл и последствия для личности.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автобиографического стиля Блока
</a:t>
            </a:r>
            <a:endParaRPr lang="en-US" sz="2278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повествование отличается сдержанностью и точностью: даже краткая деталь у него работает на характеристику времени, среды или духовного состояния, а не на эффектность.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культурные ассоциации и ощущение исторической судьбы постоянно соединяют личный опыт поэта с более широким образом России и её переломной эпохи.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превращает автобиографию в часть художественного мира Блока, где биография становится не фоном, а способом понимать творчество и судьбу.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автобиография помогает понять творчество Блока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первый источник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Бекетовых дал Блоку не только образование, но и особый взгляд на культуру, долг и духовную дисциплину. В его стихах это ощущается как уважение к слову и интерес к внутренней жизни человека.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и чувство утраченной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месяцы в Шахматове связали в памяти поэта природу, тишину и раннее ощущение красоты. Позднее этот опыт превратился в лирику о памяти, ожидании и хрупкости идеального мира.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вошла в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Пережитые революции и петербургская современность сделали Блока свидетелем эпохи, а не только лириком. Поэтому его поэзия говорит не только о чувствах, но и о сломе времени, который он проживал как личную драму.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биография, ставшая поэзией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Автобиография Блока показывает, как личная судьба, семейная культура и исторические потрясения соединяются в единый художественный опыт, позволяя глубже понять его стихи и эпоху.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2026-05-23T12:20:43Z</dcterms:created>
  <dcterms:modified xsi:type="dcterms:W3CDTF">2026-05-23T12:20:43Z</dcterms:modified>
</cp:coreProperties>
</file>