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оплодотворение: ключевые 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— процесс слияния половых клеток для начала новой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в истории и науке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открытия о сперматозоидах и яйцеклетках заложили основы науки оплодотворения. Развитие генетики объяснило наследственность и эволюцию видов благодаря этому процессу.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оплодотворения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— встреча зрелой яйцеклетки и подвижного сперматозоида в фаллопиевой трубе, где начинается процесс оплодотворения.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сперматозоид преодолевает защитные оболочки яйцеклетки с помощью специальных ферментов и механических усилий.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этап — объединение ядер с образованием зиготы, первой клетки будущего организма с полным набором хромосом.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мужских и женских половых клеток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— крупная и питательная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обладает округлой формой и содержит множество запасов питательных веществ, важных для развития зародыша. В её цитоплазме находятся ядро и органоиды, обеспечивающие жизнедеятельность клетки.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сперматозоида — высокая мобильность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имеет маленькую головку с ядром и акросомой, шейку, богатую митохондриями, и длинный хвост-жгутик, который обеспечивает быстрое и направленное движение в женских половых путях.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сперматозоидов к яйцеклетке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Эякуляция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семенной жидкости выделяется до 300 миллионов сперматозоидов, начинающих путь к яйцеклетке.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влагалища и шейки матки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проходят через кислую среду влагалища и защищённую шейку матки, где остаются лишь активные и жизнеспособные.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 матке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сокращений матки и собственной активности сперматозоиды продвигаются в направлении фаллопиевых труб.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к яйцеклетке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фаллопиевых трубах концентрация сперматозоидов увеличивается, готовясь к встрече с яйцеклеткой.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сперматозоида к яйцеклетке: схема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 их функции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и проникновение через оболочки яйцеклетки
</a:t>
            </a:r>
            <a:endParaRPr lang="en-US" sz="2238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Акросомальные ферменты сперматозоида разрушают защитные оболочки яйцеклетки, обеспечивая доступ к внутренним структурам клетки.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сигналы позволяют только одному сперматозоиду проникнуть внутрь, предотвращая множественное оплодотворение.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проникновения яйцеклетка изменяет поверхность, становясь непроницаемой для других сперматозоидов — это исключает полиспермии.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ядер и образование зиготы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и обмен генетическим материалом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проникновения сперматозоида происходит слияние его ядра с ядром яйцеклетки, что восстанавливает полный диплоидный набор хромосом у будущего организма.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зиготы и начало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Образованная зигота содержит уникальный генетический код, начинается её деление, подготавливая почву для развития эмбриона.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последствия оплодотворения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оплодотворения формируется новый диплоидный набор хромосом, объединяющий гены обоих родителей, что обеспечивает наследственную вариативность.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сочетание генов создаёт уникальные особенности и индивидуальность каждого организма, являясь основой биологического разнообразия.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способствует эволюции, позволяя видам адаптироваться к окружающей среде и сохранять жизнеспособность.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023783"/>
            <a:ext cx="3239400" cy="15196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и внутреннее оплодотворение: сравнительная таблица
</a:t>
            </a:r>
            <a:endParaRPr lang="en-US" sz="1936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внешнего и внутреннего оплодотворения у различных видов животных.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оплодотворения и защита зародыша критически влияют на успешность воспроизводства.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2020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оплодотворения в эволюции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создает новые генетические комбинации, обеспечивая разнообразие признаков внутри вида. Это даёт популяциям гибкость для адаптации к меняющейся среде и увеличивает их шансы на выживание.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таких изменений происходит естественный отбор, который стимулирует эволюционные процессы. Благодаря оплодотворению происходит накопление и передача полезных наследственных характеристик будущим поколениям.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успешного оплодотворения у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зачатия зависит от многих факторов, включая здоровье партнеров и время цикла женщины, оказывая влияние на репродуктивный успех.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несмотря на большое количество сперматозоидов, только малая часть достигает цель, а возраст и здоровье существенно влияют на результативность оплодотворения.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исследования репродуктивного здоровья,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оплодотворения у животных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оплодотворение преобладает у водных организмов, таких как рыбы и земноводные, где гаметы встречаются в воде, обеспечивая массовое производство потомства.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характерно для рептилий, птиц и млекопитающих, обеспечивая защиту и более высокий уровень выживаемости зародышей в наземной среде.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адаптировать формы оплодотворения для повышения эффективности размножения, включая специализированные поведенческие и физиологические механизмы.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оплодотворения зависит от экологических условий среды обитания и биологических приспособлений видов к конкретному образу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090476"/>
            <a:ext cx="3239400" cy="13862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оплодотворения у растений и животных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отличия форм и механизмов оплодотворения в растительном и животном мирах с акцентом на особенности гамет и среды оплодотворения.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адаптировались к нерухомым гаметам и внешним средствам переноса, а животные используют активное движение и внутренние среды для успешного оплодотворения.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класс, 2022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процесса оплодотворения: причины и последствия
</a:t>
            </a:r>
            <a:endParaRPr lang="en-US" sz="1976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матери снижается фертильность, что связано с уменьшением качества яйцеклеток и вероятностью успешного зачатия.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и повреждения половых клеток могут приводить к выкидышам или рождению детей с наследственными заболеваниями.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токсинов, радиации и инфекций негативно сказывается на здоровье репродуктивных клеток и препятствует нормальному оплодотворению.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предотвращения оплодотворения
</a:t>
            </a:r>
            <a:endParaRPr lang="en-US" sz="2208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контрацептивы, такие как экстренная контрацепция, эффективно предотвращают оплодотворение при своевременном применении, влияя на овуляцию и подвижность сперматозоидов.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Внутриматочные устройства создают барьер и изменяют среду матки, препятствуя прикреплению оплодотворённой яйцеклетки и снижая вероятность беременности.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оплодотворения на жизнь человека и общество
</a:t>
            </a:r>
            <a:endParaRPr lang="en-US" sz="2201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является фундаментом семейных отношений и продолжения рода, что формирует социальную структуру общества.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искусственного оплодотворения позволяют справляться с бесплодием, расширяя возможности для рождения детей у многих пар.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вопросов репродукции затрагивает этические, медицинские и образовательные аспекты, влияющие на современное общество.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репродуктивных технологий стимулирует прогресс в биомедицине и повышает качество жизни людей во всем мире.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 клонирование: ключевые отличия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генетического набора при оплодотворении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объединяет два различных происхождения генов, создавая уникальный организм с неповторимой наследственностью, что отличает этот процесс от создания копий.
</a:t>
            </a:r>
            <a:endParaRPr lang="en-US" sz="1095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как способ воспроизведения идентичных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использует одну донорскую клетку для создания генетически идентичной копии. Это широко применяется в лабораторных условиях и у одноклеточных, но отличается от естественного оплодотворения.
</a:t>
            </a:r>
            <a:endParaRPr lang="en-US" sz="961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оплодотворении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способны выпускать за раз до 100 миллионов яйцеклеток, что увеличивает шансы на успешное размножение в открытой воде.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Осьминоги применяют облачные шары сперматозоидов для наружного оплодотворения, что необычно среди беспозвоночных и служит адаптацией к водной среде.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каждая яйцеклетка используется единожды, подчёркивая ограниченность репродуктивного потенциала женского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оплодотворения в жизни и науке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— основа биологического разнообразия и эволюции, играющая ключевую роль в медицине, сельском хозяйстве и развитии биотехнологий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2026-05-09T21:45:59Z</dcterms:created>
  <dcterms:modified xsi:type="dcterms:W3CDTF">2026-05-09T21:45:59Z</dcterms:modified>
</cp:coreProperties>
</file>