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насекомых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352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помогают людям в жизни и природе
</a:t>
            </a:r>
            <a:endParaRPr lang="en-US" sz="35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так интересны человеку
</a:t>
            </a:r>
            <a:endParaRPr lang="en-US" sz="3088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стали полезны человеку из-за огромного разнообразия, быстрого размножения и приспособляемости. Они встречаются почти везде и легко становятся частью хозяйства, науки и 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 — не только вредители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и медицине насекомых изучают как удобные объекты для экспериментов: у них короткий цикл жизни и много общих закономерностей.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 жуки перерабатывают органические остатки, превращая отходы в биомассу и полезный остаток, похожий на компост.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служат пищей: их используют в традиционных блюдах, а также как источник белка и жиров для современных продуктов.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урожаю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 другие виды помогают переносить пыльцу, а хищные насекомые и клещи уменьшают число вредителей на полях.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насекомых получают хитин и хитозан, которые используют в медицине, фильтрах, плёнках и некоторых материалах.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численность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очень много: это одна из самых многочисленных групп животных на Земле, поэтому их легче находить, изучать и использовать в разных задачах.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видов отличаются строением, питанием и поведением. Благодаря этому среди насекомых можно найти виды для еды, опыления, переработки и научных опытов.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быстро растут и проходят жизненный цикл за короткое время. Это удобно для разведения, наблюдений и проверки новых способов применения.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приспособляемость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хорошо приспосабливаются к разным условиям среды. Поэтому их проще содержать в контролируемых помещениях и использовать в практических проектах.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удобны человеку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полезны сразу в нескольких сферах: от еды и защиты растений до медицины, науки и переработки отходов.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FAO, EFSA и научно-популярных обзоров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от насекомых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широкие направления связаны с пищей, сельским хозяйством и переработкой органики; остальные сферы тоже важны, но пока развиваются точечно.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 из насекомых
</a:t>
            </a:r>
            <a:endParaRPr lang="en-US" sz="3274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Порошок и мука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Порошок из сверчков добавляют в муку, хлебцы и батончики. Так легче получить белок без сильного изменения привычной формы продукта.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Жареные личинки и кузнечики часто продаются как снеки. Их вкус обычно описывают как ореховый, поджаристый или слегка грибной.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безопасного производства важны чистое сырьё, контроль температуры и санитарные условия. Без этого продукт может быть небезопасным даже при высокой питательной ценности.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Пасты и добавки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Пасты и белковые добавки используют в готовой еде и спортивном питании. Они помогают повысить питательную ценность небольшого объёма продукта.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Энтомофагия: еда из насекомых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Энтомофагия — это употребление насекомых в пищу. Такая практика существует давно и особенно распространена в странах Азии, Африки и Латинской Америки.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массового выращивания выбирают виды, которые быстро растут, мало болеют и могут питаться понятным и недорогим кормом.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продукт был безопасным, нужны чистый корм, отдельные помещения, защита от загрязнения и проверка возможных аллергенов.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производство организовано правильно, насекомые могут стать дополнительным источником белка, но не заменяют все привычные продукты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фермы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ферма поддерживает рост насекомых и получение биомассы.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 пищевого направления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Пищевое направление у насекомых даёт заметную пользу, но требует строгих условий выращивания и пока остаётся дорогим.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 ресурсами и скоростью роста, а основные трудности — с безопасностью, энергозатратами и ценой.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FAO и научных обзоров по энтомофагии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важны насекомые и другие опылители для продовольствия и биоразнообразия.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сельскохозяйственных культур хотя бы частично зависят от опыления.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Pollinators and pollination —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Биоконтроль: точный подбор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естественные враги вредителей помогают защищать растения без лишней химической обработки.
</a:t>
            </a:r>
            <a:endParaRPr lang="en-US" sz="301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примерно 75% видов сельскохозяйственных культур зависят от животных-опылителей хотя бы частично.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сельскохозяйственных культур зависят от опылителей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Pollination Services for Sustainable Agriculture; commonly cited global estimate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как переработчики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перерабатывают органические отходы только при раздельном сборе, чистом корме и санитарном контроле.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превращаются в 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показывает, как органические остатки превращаются в полезное сырьё и снижают объём мусора.
</a:t>
            </a:r>
            <a:endParaRPr lang="en-US" sz="2945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применения хитина и хитозана
</a:t>
            </a:r>
            <a:endParaRPr lang="en-US" sz="300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панциря к медицинскому материалу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хитина наружного скелета получают хитозан, который ценят за способность образовывать тонкую защитную плёнку. В медицине такие материалы рассматривают для повязок и покрытий, где важны прочность и совместимость с тканями.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барьеры и фильтры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фильтрах и упаковочных плёнках хитозан помогает создавать лёгкие барьеры для влаги и загрязнений. Эти свойства делают его интересным для материалов, которые должны быть одновременно тонкими, прочными и безопасными в контакте с окружающей средой.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 косметики и ухода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из насекомых изучают и в косметике, где важны текстура, плёнкообразование и мягкое действие на кожу. При этом любой такой продукт должен проходить проверку качества и не заменяет базовый уход и медицинскую помощь.
</a:t>
            </a:r>
            <a:endParaRPr lang="en-US" sz="11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эффект появляется при локальном использовании и строгом контроле. Тогда насекомые помогают выращивать продукты, перерабатывать сырьё и не вредят природе.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FAO, EFSA и научных обзоров по энтомопротеину, биоконтролю и опылению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помогают, а когда вредят
</a:t>
            </a:r>
            <a:endParaRPr lang="en-US" sz="312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 вид и мягче технология, тем выше польза. Риски растут при нарушении санитарии, лишних энергозатратах и выпуске чужеродных насекомых.
</a:t>
            </a:r>
            <a:endParaRPr lang="en-US" sz="10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идеи к безопасному продукту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следят за чистотой сырья, помещениями и упаковкой. Именно здесь появляются риски заражения, запаха и аллергии, если правила нарушены или контроль слабый.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продукта проверяют маркировку, происхождение и доказательства заявленных свойств. Если обещания слишком громкие, а данных мало, доверять им нельзя.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проверка вида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вид насекомого, его питание и условия выращивания. На этом этапе особенно важно понять, подходит ли продукт для еды, сельского хозяйства или медицины.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11316"/>
            <a:ext cx="3856200" cy="15254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вопроса помогают быстро отделить полезную информацию от рекламы и недоказанных обещаний.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указан вид, условия и подтверждение результата, доверять заявлению рискованно. Чем больше конкретики, тем надежнее источник.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критической оценки источников и материалов о пищевых продуктах
</a:t>
            </a:r>
            <a:endParaRPr lang="en-US" sz="936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правду от рекламы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 наблюдению за опылителями
</a:t>
            </a:r>
            <a:endParaRPr lang="en-US" sz="2899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точку наблюдения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место наблюдения — клумбу, двор или участок рядом со школой. Отмечайте, какие насекомые прилетают чаще, какие цветы их привлекают и в какое время они активнее.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дневник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недели фиксируйте виды и время посещений. Можно использовать фотографии, краткие записи или таблицу, чтобы сравнить дни с разной погодой и освещением.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Подведите итоги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Посчитайте, какие растения посещали чаще всего, и попробуйте объяснить результат. Итог лучше оформить в короткий отчет с выводами и несколькими снимками наблюдений.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свои наблюдения с одноклассниками. Так станет видно, где опылителей больше, какие растения им нужны и как на них влияют уход за территорией и погода.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полезны, когда ими пользуются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уже помогают людям в еде, сельском хозяйстве и переработке отходов, но их польза работает только при знаниях, контроле и уважении к природе.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2026-07-25T17:21:52Z</dcterms:created>
  <dcterms:modified xsi:type="dcterms:W3CDTF">2026-07-25T17:21:52Z</dcterms:modified>
</cp:coreProperties>
</file>