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глубоко меняет общество и влияет на все сферы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преимущества и недостатки технологического прогресса
</a:t>
            </a:r>
            <a:endParaRPr lang="en-US" sz="255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технологий: ключевые этапы и открытия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изобретения колеса и письменности до цифровой эры — развитие технологий постепенно трансформировало общество, подготовив почву для современного высокотехнологичного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облегчает повседневные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снимают с человека рутину: умные устройства и сервисы берут на себя повседневные обязанности, повышая качество жизни и освобождая время для творчества.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становится доступнее и эффективнее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диагностических инструментов и дистанционных консультаций позволяет быстро выявлять болезни и получать лечение даже в удалённых регионах, улучшая здоровье миллионов.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Коммуникации соединяют людей по всему миру
</a:t>
            </a:r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мобильные приложения обеспечивают мгновенную связь между людьми, способствуя обмену знаниями и сохранению близких отношений на расстоянии.
</a:t>
            </a:r>
            <a:endParaRPr lang="en-US" sz="1359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улучшают жизнь сегодня
</a:t>
            </a:r>
            <a:endParaRPr lang="en-US" sz="26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экономику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 роботизация увеличивают производительность, сокращая время и затраты на изготовление продукции.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перспективные профессии в области IT и инженерии, способствующие развитию инновационного сектора.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электронной коммерции оживляет глобальные рынки и способствует росту мирового ВВП за счёт технологий.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вакцины спасают миллионы жизней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антибиотиков и массовая вакцинация радикально снизили смертность от инфекций, значительно увеличив среднюю продолжительность жизни по всему миру.
</a:t>
            </a:r>
            <a:endParaRPr lang="en-US" sz="1267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в хирургии повышает точность операций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роботов позволяет выполнять сложнейшие вмешательства с минимальными рисками и более быстрым восстановлением пациентов.
</a:t>
            </a:r>
            <a:endParaRPr lang="en-US" sz="1267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ставить диагнозы и прогнозировать лечение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диагностические системы на основе искусственного интеллекта анализируют большие данные, обеспечивая более точные и индивидуальные назначения.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технологические достижения и их вклад в здоровье
</a:t>
            </a:r>
            <a:endParaRPr lang="en-US" sz="19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знаниям: новые горизонты образования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обеспечивает мгновенный доступ к безграничным образовательным ресурсам, включая онлайн-курсы и библиотеки, расширяя возможности освоения знаний.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обучение снимает географические барьеры и дает шанс людям из отдалённых мест получить качественное образование наравне с городскими жителями.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платформы делают обучение увлекательным, укрепляя понимание и активное участие учащихся.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учебники и симуляторы позволяют визуализировать сложные процессы и адаптируются под уровень подготовки учащихся.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Онлайн-экзамены обеспечивают объективность и удобство контроля знаний в режиме реального времени.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персонализированного обучения помогают развивать индивидуальные навыки и устранять пробелы в знаниях.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образовательные технологии
</a:t>
            </a:r>
            <a:endParaRPr lang="en-US" sz="2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интернет-пользователей в мире (2000–2023)
</a:t>
            </a:r>
            <a:endParaRPr lang="en-US" sz="225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охватывает почти две трети населения планеты, меняя способы коммуникации и доступа к информации.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пользователей отражает стремление общества к новым знаниям и цифровой экономике.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DataReportal,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автоматизации
</a:t>
            </a:r>
            <a:endParaRPr lang="en-US" sz="27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плюсы и минусы автоматизации в различных сферах.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эффектами автоматизации требует адаптации работников и формирования новых компетенций.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труда, 2022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и навыки в цифровую эпоху
</a:t>
            </a:r>
            <a:endParaRPr lang="en-US" sz="2953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изменения ведут к исчезновению традиционных профессий в производстве и обслуживании.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спрос на специалистов в IT, робототехнике и аналитике данных, что требует новых подходов к образованию.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становятся навыки критического мышления, коммуникации и цифровой грамотности для успешной адаптации.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межличностные коммуникации
</a:t>
            </a:r>
            <a:endParaRPr lang="en-US" sz="2426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особенно социальные сети и мессенджеры, значительно изменили характер общения. Несмотря на удобство, они приводят к уменьшению живого общения и глубины личных контактов.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феномен «цифрового одиночества», когда люди, много общающиеся онлайн, испытывают недостаток близких отношений в реальной жизни. Особенно заметно, что подростки предпочитают виртуальное общение, что влияет на их социальные навыки.
</a:t>
            </a:r>
            <a:endParaRPr lang="en-US" sz="15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и массовое использование энергии способствуют росту выбросов парниковых газов, что усугубляет проблему глобального потепления и изменения климата.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электронных устройств становится источником большого объема отходов, многие из которых содержат токсичные вещества, вредные для окружающей среды и здоровья человека.
</a:t>
            </a:r>
            <a:endParaRPr lang="en-US" sz="1494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переработка и утилизация электронных отходов приводит к загрязнению почвы и водных ресурсов тяжелыми металлами и химикатами.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постепенное истощение невозобновляемых природных ресурсов, что требует поиска устойчивых решений и перехода к зеленым технологиям.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современного технологического развития
</a:t>
            </a:r>
            <a:endParaRPr lang="en-US" sz="20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электронных отходов (2010–2022)
</a:t>
            </a:r>
            <a:endParaRPr lang="en-US" sz="250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использования электроники обусловил увеличение объема отходов, напряженно влияющих на экологическую ситуацию в Азии и Европе.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объемов электронных отходов требует улучшения процессов переработки и внедрения экологически безопасных технологий.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программа управления отходами, 2023 г.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доступе к интернету между континентами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развитых странах доступ к интернету превышает 90%, что способствует развитию экономики и образования. В то же время в бедных регионах, особенно в Африке, интернетом пользуется менее трети населения.
</a:t>
            </a:r>
            <a:endParaRPr lang="en-US" sz="1284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цифрового неравенства на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современным технологиям препятствует получению качественного образования и снижает шансы молодежи на рынке труда. Это усиливает социальное неравенство внутри стран.
</a:t>
            </a:r>
            <a:endParaRPr lang="en-US" sz="123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барьеры и цифровая дискриминация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положение, низкий доход и удаленность от инфраструктуры представляют серьезные препятствия для многих людей. Это создает препятствия в доступе к цифровым ресурсам и возможностям.
</a:t>
            </a:r>
            <a:endParaRPr lang="en-US" sz="124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неравенство и цифровой разрыв
</a:t>
            </a:r>
            <a:endParaRPr lang="en-US" sz="24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юридические вызовы эпохи технологий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ставит задачи обеспечения прозрачности алгоритмов и предотвращения предвзятости в принимаемых ими решениях, чтобы исключить дискриминацию.
</a:t>
            </a:r>
            <a:endParaRPr lang="en-US" sz="143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конфиденциальности персональных данных становится критически важным, требуя разработки законодательных норм и технологий защиты информации.
</a:t>
            </a:r>
            <a:endParaRPr lang="en-US" sz="1556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необходимость комплексного регулирования правовых аспектов внедрения новых технологий для обеспечения безопасности и этичности их использования.
</a:t>
            </a:r>
            <a:endParaRPr lang="en-US" sz="15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культуры и семейных традиций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Межпоколенческий разрыв в восприятии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осваивает цифровые новинки, что приводит к различиям в коммуникации с пожилыми членами семьи, которые испытывают трудности с адаптацией к новым медиа.
</a:t>
            </a:r>
            <a:endParaRPr lang="en-US" sz="1525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гаджетов на семейные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гаджетов меняет формат семейного досуга: традиционные совместные занятия уступают место индивидуальному времяпрепровождению с устройствами, что снижает качество общения внутри семьи.
</a:t>
            </a:r>
            <a:endParaRPr lang="en-US" sz="15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539" y="1038300"/>
            <a:ext cx="4760773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приносят значительные преимущества, но имеют и негативные последствия, которые необходимо учитывать для сбалансированного развития 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несут двойственный эффект, который требует осознанного и взвешенного подхода к их использованию.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общества и технологий, 2023 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технологий: польза и риски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минимизации негативного воздействия
</a:t>
            </a:r>
            <a:endParaRPr lang="en-US" sz="2643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зеленых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энергии и энергоэффективных решений снижает экологический след промышленных процессов и повседневной жизни.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навыкам безопасного и эффективного использования технологий способствует снижению рисков и повышению качества жизни общества.
</a:t>
            </a:r>
            <a:endParaRPr lang="en-US" sz="1338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программы переподготовки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работников в освоении новых профессий помогает адаптироваться к быстро меняющемуся рынку труда и технологическим изменениям.
</a:t>
            </a:r>
            <a:endParaRPr lang="en-US" sz="1336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регулирование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законодательных рамок обеспечивает этичность и безопасность использования инноваций, защищая права граждан и общественные интересы.
</a:t>
            </a:r>
            <a:endParaRPr lang="en-US" sz="13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внедрения и контроля технологических изменений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методы управления технологическими нововведениями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подход к технологическому прогрессу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меняет жизнь, требуя ответственного применения и развития критического мышления. Только сбалансированное сочетание интересов общества, личности и природы обеспечит устойчивое будущее.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2026-05-07T22:00:27Z</dcterms:created>
  <dcterms:modified xsi:type="dcterms:W3CDTF">2026-05-07T22:00:27Z</dcterms:modified>
</cp:coreProperties>
</file>