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jpe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Экосистемы: основные темы и значение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— сложные системы живых организмов и среды вокруг них.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представляет собой экосистема?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— совокупность живых организмов и окружающей среды с их взаимосвязями. Этот термин предложил Артур Тэнсли в 1935 году. В экосистемах важны как живые, так и неживые компоненты, которые вместе обеспечивают жизнедеятельность и устойчивость.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104" y="1073548"/>
            <a:ext cx="3927150" cy="185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3720" y="1073548"/>
            <a:ext cx="3927150" cy="185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экосистемы: живое и неживое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514355" y="4762976"/>
            <a:ext cx="295425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856172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компоненты экосистемы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856172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элементы включают растения, животных, грибы, бактерии и вирусы. Каждый из этих организмов играет особую роль, формируя трофические связи и обеспечивая цикл веществ.
</a:t>
            </a:r>
            <a:endParaRPr lang="en-US" sz="1270" dirty="0"/>
          </a:p>
        </p:txBody>
      </p:sp>
      <p:sp>
        <p:nvSpPr>
          <p:cNvPr id="15" name="Text 4"/>
          <p:cNvSpPr txBox="1"/>
          <p:nvPr/>
        </p:nvSpPr>
        <p:spPr>
          <a:xfrm>
            <a:off x="4769801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Неживые факторы среды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9801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компоненты — свет, вода, воздух, почва, температура и минеральные вещества. Они влияют на условия жизни организмов и регулируют процессы в экосистеме.
</a:t>
            </a:r>
            <a:endParaRPr lang="en-US" sz="127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природных экосистем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экосистемы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характеризуется густыми хвойными лесами и многочисленными животными. Эти леса играют важную роль в сохранении климата и поддержании биологического баланса.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и холодные экосистемы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обладают ограниченным количеством растений, приспособленных к засухе, а тундры покрыты мхами и лишайниками, обитают выносливые животные.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экосистемы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 реки содержат пресноводные растения и рыб. В них формируются уникальные пищевые цепи, а также обеспечивается круговорот воды и веществ.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104" y="1073548"/>
            <a:ext cx="3927150" cy="185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3720" y="1073548"/>
            <a:ext cx="3927150" cy="185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экосистемы: влияние человека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514355" y="4762976"/>
            <a:ext cx="295425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856172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Сельскохозяйственные поля и сады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856172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человеком для выращивания культур и растений. Они имеют контролируемое биоразнообразие и требуют постоянного ухода для поддержания продуктивности.
</a:t>
            </a:r>
            <a:endParaRPr lang="en-US" sz="1270" dirty="0"/>
          </a:p>
        </p:txBody>
      </p:sp>
      <p:sp>
        <p:nvSpPr>
          <p:cNvPr id="15" name="Text 4"/>
          <p:cNvSpPr txBox="1"/>
          <p:nvPr/>
        </p:nvSpPr>
        <p:spPr>
          <a:xfrm>
            <a:off x="4769801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Аквариумы и парки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9801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Моделируют природные системы в искусственных условиях. Они помогают изучать взаимоотношения между видами и служат местами отдыха и образования для людей.
</a:t>
            </a:r>
            <a:endParaRPr lang="en-US" sz="127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организмов в экосистемах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— растения и водоросли, производят органические вещества из неорганики посредством фотосинтеза.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— животные, которые питаются продуцентами и другими организмами, обеспечивая передачу энергии.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— бактерии и грибы, разлагающие органику, возвращая минеральные элементы в почву и воду.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энергии в экосистеме: цепь питания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продуцентов к редуцентам — передача энергии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 экосистемах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углерод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цикл обеспечивает постоянное движение воды. Растения поглощают CO2 для фотосинтеза, а животные выделяют углекислый газ обратно в атмосферу.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и минералы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превращается бактериями в доступные формы для растений, минералы возвращаются в почву благодаря разложению органики редуцентами.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переходе энергии между уровнями выделяется большинство в виде тепла. Это ограничивает длину пищевых цепей и влияет на численность организмов.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10%: энергетические потери в экосистеме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большая часть энергии не передается дальше, подчеркивая важность продуцентов как базы экосистем.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отношений между организмами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Симбиоз: взаимовыгодное сотрудничество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микоризы — грибы взаимодействуют с корнями деревьев, помогая им лучше усваивать питательные вещества. Такое сотрудничество укрепляет экосистему.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 ресурсы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дуб и берёза борются за свет и воду. Такое соперничество влияет на рост растений и распределение видов.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Хищничество: природный отбор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Рысь охотится на зайца, регулируя численность популяций и поддерживая баланс в сообществе животных.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равновесие и его значение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равновесие обеспечивает стабильность всех видов и процессов в экосистеме благодаря взаимозависимости организмов и постоянному поступлению энергии и веществ.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нарушении равновесия происходят изменения численности видов, что ведёт к изменению структуры сообщества и может ухудшить устойчивость экосистемы в целом.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зависит от климатических условий, почвы и водного режима, сильно варьируясь между регионами и типами экосистем.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в разных типах экосистем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обладают наибольшим разнообразием видов, что связано с их благоприятным климатом и богатой растительностью, тогда как арктические тундры имеют минимальное видовое разнообразие.
</a:t>
            </a:r>
            <a:endParaRPr lang="en-US" sz="1084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490" y="1072690"/>
            <a:ext cx="2113800" cy="18578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1624" y="1072690"/>
            <a:ext cx="2113800" cy="18578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8130" y="1072690"/>
            <a:ext cx="2113800" cy="185783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60413" y="1072690"/>
            <a:ext cx="2113800" cy="1857832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6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России: особенности и примеры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510540" y="2819400"/>
            <a:ext cx="18060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тайги
</a:t>
            </a:r>
            <a:endParaRPr lang="en-US" sz="900" dirty="0"/>
          </a:p>
        </p:txBody>
      </p:sp>
      <p:sp>
        <p:nvSpPr>
          <p:cNvPr id="18" name="Text 3"/>
          <p:cNvSpPr txBox="1"/>
          <p:nvPr/>
        </p:nvSpPr>
        <p:spPr>
          <a:xfrm>
            <a:off x="510540" y="3471025"/>
            <a:ext cx="1806000" cy="8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представляет собой густой хвойный лес с соснами, елями и лиственницами. Здесь обитают лисицы, волки и многочисленные птицы, приспособленные к суровому климату и большому количеству снега.
</a:t>
            </a:r>
            <a:endParaRPr lang="en-US" sz="800" dirty="0"/>
          </a:p>
        </p:txBody>
      </p:sp>
      <p:sp>
        <p:nvSpPr>
          <p:cNvPr id="19" name="Text 4"/>
          <p:cNvSpPr txBox="1"/>
          <p:nvPr/>
        </p:nvSpPr>
        <p:spPr>
          <a:xfrm>
            <a:off x="6801675" y="2819400"/>
            <a:ext cx="18060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и их обитатели
</a:t>
            </a:r>
            <a:endParaRPr lang="en-US" sz="900" dirty="0"/>
          </a:p>
        </p:txBody>
      </p:sp>
      <p:sp>
        <p:nvSpPr>
          <p:cNvPr id="20" name="Text 5"/>
          <p:cNvSpPr txBox="1"/>
          <p:nvPr/>
        </p:nvSpPr>
        <p:spPr>
          <a:xfrm>
            <a:off x="6801675" y="3471025"/>
            <a:ext cx="1806000" cy="8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изобилуют клюквой и журавлями, лягушками и различными насекомыми. Эта экосистема играет важную роль в очистке воды и поддержании гидрологического баланса региона.
</a:t>
            </a:r>
            <a:endParaRPr lang="en-US" sz="800" dirty="0"/>
          </a:p>
        </p:txBody>
      </p:sp>
      <p:sp>
        <p:nvSpPr>
          <p:cNvPr id="21" name="Text 6"/>
          <p:cNvSpPr txBox="1"/>
          <p:nvPr/>
        </p:nvSpPr>
        <p:spPr>
          <a:xfrm>
            <a:off x="4688180" y="2819400"/>
            <a:ext cx="18060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просторы России
</a:t>
            </a:r>
            <a:endParaRPr lang="en-US" sz="900" dirty="0"/>
          </a:p>
        </p:txBody>
      </p:sp>
      <p:sp>
        <p:nvSpPr>
          <p:cNvPr id="22" name="Text 7"/>
          <p:cNvSpPr txBox="1"/>
          <p:nvPr/>
        </p:nvSpPr>
        <p:spPr>
          <a:xfrm>
            <a:off x="4688180" y="3471025"/>
            <a:ext cx="1806000" cy="8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характеризуется открытыми пространствами с ковылём и другими травами. Животный мир представлен сусликами, хищными птицами, такими как коршуны, успешно адаптированными к засушливому климату.
</a:t>
            </a:r>
            <a:endParaRPr lang="en-US" sz="800" dirty="0"/>
          </a:p>
        </p:txBody>
      </p:sp>
      <p:sp>
        <p:nvSpPr>
          <p:cNvPr id="23" name="Text 8"/>
          <p:cNvSpPr txBox="1"/>
          <p:nvPr/>
        </p:nvSpPr>
        <p:spPr>
          <a:xfrm>
            <a:off x="2600464" y="2819400"/>
            <a:ext cx="18060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тундры
</a:t>
            </a:r>
            <a:endParaRPr lang="en-US" sz="900" dirty="0"/>
          </a:p>
        </p:txBody>
      </p:sp>
      <p:sp>
        <p:nvSpPr>
          <p:cNvPr id="24" name="Text 9"/>
          <p:cNvSpPr txBox="1"/>
          <p:nvPr/>
        </p:nvSpPr>
        <p:spPr>
          <a:xfrm>
            <a:off x="2600464" y="3471025"/>
            <a:ext cx="1806000" cy="8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покрыта мхами и лишайниками, где климат холодный и ветреный. Песец — типичный хищник, а растения растут медленно из-за короткого лета и вечной мерзлоты.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8154" y="1145300"/>
            <a:ext cx="4347786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характеристики и угрозы для водных и наземных экосистем, подчёркивая их различия и важность охраны.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водных и наземных экосистем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экосистемы менее фрагментированы, но уязвимы к загрязнению. Наземные зависят от климата и страдают от антропогенного воздействия, особенно вырубки.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климата на экосистемы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условия определяют тип экосистем: влажный тропический климат способствует развитию пышных лесов с разнообразными видами, засушливый — формированию пустынь с низкой продуктивностью.
</a:t>
            </a:r>
            <a:endParaRPr lang="en-US" sz="118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количество осадков влияют на видовой состав растений и животных, а также на сезонные изменения и динамику популяций в разных экосистемах.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Экосистемные услуги: польза для человека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воды болота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выполняют функцию естественных фильтров, задерживая токсичные вещества и осветляя воду. Это улучшает качество питьевой воды и сохраняет здоровье экосистемы.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растений дикими насекомыми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насекомыми способствует плодоношению сельскохозяйственных культур и дикорастущих растений, поддерживая продовольственную безопасность и сохранение биоразнообразия.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как источник кислорода и лекарств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вырабатывают кислород и поглощают углекислый газ, снижая парниковый эффект. Также многие лекарственные вещества получают из растений, произрастающих в лесах.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408" y="1197864"/>
            <a:ext cx="2755195" cy="331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экосистемы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8119" y="1544371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Первое: Деятельность человека приводит к деградации почв и загрязнению воздуха, воды, что снижает качество среды обитания и вызывает исчезновение многих видов.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5824" y="2799534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Второе: Вырубка лесов и внедрение чужеродных видов, например амбросии, вытесняющей местную флору, значительно меняют биологическое разнообразие и нарушают природный баланс.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восстановление экосистем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природных заповедников и национальных парков позволяет сохранить редкие виды и уникальные природные территории от антропогенного воздействия.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лесов после пожаров и вырубок, а также экологическое образование повышают осознанность населения и способствуют долгосрочной сохранности 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30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экосистем: вызовы и возможности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34987" y="1220917"/>
            <a:ext cx="3533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изменение климата и загрязнение окружающей среды ставят под угрозу многие экосистемы, приводя к потере биоразнообразия и истощению ресурсов.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34987" y="2934460"/>
            <a:ext cx="3533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развитие экотехнологий и повышение экологической активности населения открывают новые возможности для сохранения природы и устойчивого развития.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701" y="1602105"/>
            <a:ext cx="3219957" cy="328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50" y="431475"/>
            <a:ext cx="55800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— основа жизни на Земле
</a:t>
            </a:r>
            <a:endParaRPr lang="en-US" sz="3300" dirty="0"/>
          </a:p>
        </p:txBody>
      </p:sp>
      <p:sp>
        <p:nvSpPr>
          <p:cNvPr id="7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поддерживают жизненно важные процессы, обеспечивая устойчивость природы и ресурсов. Их сохранение необходимо для будущих поколений и здоровья планеты в целом.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2026-05-08T05:04:10Z</dcterms:created>
  <dcterms:modified xsi:type="dcterms:W3CDTF">2026-05-08T05:04:10Z</dcterms:modified>
</cp:coreProperties>
</file>