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количество городов для устойчивого развития территории
</a:t>
            </a:r>
            <a:endParaRPr lang="en-US" sz="2855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городов нужно территории для устойчивого развития?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концентрирует население, рабочие места и услуги, меняя пространство территории. Для России этот вопрос особенно важен из-за больших расстояний, неравномерной заселённости и роли транспортных коридоров.
</a:t>
            </a:r>
            <a:endParaRPr lang="en-US" sz="1356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число городов — географический вопрос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территории и роль городской сети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сеть поддерживает занятость, налоговые поступления и обмен между центрами. Когда узлы связаны между собой, территория легче выдерживает кризисы и сохраняет хозяйственную устойчивость.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баланс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расползание застройки увеличивает транспортную нагрузку, выбросы и расход земли. Сбалансированная сеть городов помогает сохранить природные участки между поселениями и снизить давление на среду.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доступность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города обеспечивают население школами, больницами, магазинами и культурными услугами. Чем лучше распределены центры, тем меньше неравенство в доступе к повседневным и районным сервисам.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решающими становятся не только размеры территории, но и скорость доступа к базовым услугам, а также цена их обеспечения.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расстояния и ниже плотность, тем больше требуется опорных центров и тем важнее транспортная связность.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принципам территориального планирования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влияют на необходимое число городов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Город-ядро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системы обычно находится крупнейший город, где сосредоточены управление, вузы, специализированная медицина и ключевые транспортные потоки. Он задаёт направление развития всей территории и притягивает население из окружающих районов.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Города-опоры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города распределяют районные функции: обеспечивают рабочие места, образование, медицину и административные услуги. Они снимают нагрузку с главного центра и делают сеть расселения более устойчивой.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Близкая периферия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города обслуживают ближайшие сельские территории и небольшие группы населения. На карте их влияние видно как локальные зоны тяготения, связанные с дорогами и повседневными маршрутами жителей.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расселения: крупные, средние и малые города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значение города определяется не только численностью населения, но и набором функций, которые он способен выполнять для окружающей территории.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города, тем шире его функциональный набор и больше территория обслуживания.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географии и территориальному планированию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должен выполнять город разного уровня
</a:t>
            </a:r>
            <a:endParaRPr lang="en-US" sz="25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минут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дорога до школы, поликлиники или административного центра занимает дольше, сеть расселения начинает работать неравномерно и требует дополнительных опорных пунктов.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ориентир доступности базовых услуг для повседневных поездок.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принципу радиуса обслуживания в школьной географии
</a:t>
            </a:r>
            <a:endParaRPr lang="en-US" sz="747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рассчитывают необходимую сеть городов
</a:t>
            </a:r>
            <a:endParaRPr lang="en-US" sz="2471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основана на данных о населении, услугах, расстояниях и существующих центрах.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расстояния увеличивает не только строительство дорог, но и постоянные расходы на доставку, ремонт сетей и обслуживание объектов социальной сферы.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разреженнее сеть городов, тем выше стоимость инфраструктуры в расчёте на одного жителя.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территориальной экономики и школьной географии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расстояние между городами влияет на инфраструктурные затраты
</a:t>
            </a:r>
            <a:endParaRPr lang="en-US" sz="25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слишком малого числа городов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крупных городов принимают на себя слишком много функций, из-за чего растёт нагрузка на транспорт, жильё, больницы и управленческие службы. Это снижает качество обслуживания населения.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центров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Жителям периферии приходится регулярно ездить за работой, учёбой и медицинской помощью в дальние центры. Такие поездки отнимают время и повышают транспортные расходы семей.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Маятниковые поездки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районы хуже удерживают специалистов, потому что там меньше рабочих мест, слабее инфраструктура и ограничен доступ к услугам. В итоге усиливается неравномерность развития территории.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кадров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и восточных регионах проблему усугубляют сезонные дороги, суровый климат и высокая стоимость доставки ресурсов. При редкой сети городов это делает жизнь и хозяйство особенно дорогими.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риски Севера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слишком большого числа городов
</a:t>
            </a:r>
            <a:endParaRPr lang="en-US" sz="2733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центров слишком много, они начинают выполнять одинаковые задачи: открывают сходные учреждения, привлекают одни и те же кадры и конкурируют за ограниченный спрос, не усиливая общую устойчивость территории.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Дублирование функций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города без достаточного числа рабочих мест часто зависят от бюджета и не удерживают молодёжь. В результате местный рынок труда остаётся узким, а отток населения усиливается.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экономическая база
</a:t>
            </a:r>
            <a:endParaRPr lang="en-US" sz="1141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сеть объектов требует школ, больниц, дорог и сетей. Если жителей мало, расходы на одного человека резко возрастают, а инфраструктура работает с низкой загрузкой и меньшей отдачей.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содержания
</a:t>
            </a:r>
            <a:endParaRPr lang="en-US" sz="9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эффективность сети зависит не только от числа центров, но и от распределения их функций, связей и зоны обслуживания.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Сетевая модель даёт наиболее сбалансированный результат: она сочетает доступность услуг, устойчивость занятости и умеренные издержки.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оценка по принципам территориального планирования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моделей организации территории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территориального каркаса региона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города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средних городов распределяют районные функции: обслуживают население, дают рабочие места, поддерживают промышленность, образование и здравоохранение, уменьшая нагрузку на главный центр и сокращая дальние поездки.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город обычно концентрирует управление, вузы, специализированную медицину и крупные транспортные узлы. Он задаёт направление развития всей территории и связывает её с внешними экономическими потоками.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оси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центрами формируют каркас региона: дороги, железные линии и узлы перевозок определяют, как быстро перемещаются люди, грузы и услуги, и где возникают зоны тяготения.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опорные пункты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города и посёлки обеспечивают ближайшие повседневные услуги, местную торговлю и базовую социальную инфраструктуру. Они особенно важны там, где расстояния велики, а плотность населения невысока.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помогают сравнивать варианты расселения по доступности, устойчивости и затратам на обслуживание территории.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показатели улучшаются одновременно, сеть городов работает сбалансированно; если один критерий явно проседает, система расселения требует корректировки.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территориальному планированию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городской сети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19" y="131070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800" y="1319190"/>
            <a:ext cx="348900" cy="27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419" y="3227677"/>
            <a:ext cx="333113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64981" y="3227677"/>
            <a:ext cx="259088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используют географы и планировщики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плотности населения показывают, где люди живут компактно, а где территории остаются разреженными. Это помогает определить районы, которым особенно нужны опорные города и транспортные связи.
</a:t>
            </a:r>
            <a:endParaRPr lang="en-US" sz="1056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и демография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переписей позволяют оценить численность населения, возрастную структуру и изменения в расселении. Без этих сведений невозможно понять, хватает ли территории существующей городской сети.
</a:t>
            </a:r>
            <a:endParaRPr lang="en-US" sz="1055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дорог, железных линий и маршрутов помогают измерить реальную доступность центров. Важны не только расстояния на карте, но и время поездки, сезонность и надёжность сообщений.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статистика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занятости, миграции и налоговых поступлениях показывают, какие города создают рабочие места и финансовую устойчивость. Это особенно важно при оценке роли каждого центра.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ГИС-аналитика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объединяют пространственные и статистические данные, позволяя сопоставлять потоки людей, грузов и услуг. Так выявляются территории с дефицитом обслуживания и избытком нагрузки.
</a:t>
            </a:r>
            <a:endParaRPr lang="en-US" sz="10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оптимального числа городов
</a:t>
            </a:r>
            <a:endParaRPr lang="en-US" sz="2402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сборе пространственных данных, оценке доступности и сравнении сценариев развития сети.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России: большие расстояния и неравномерное расселение
</a:t>
            </a:r>
            <a:endParaRPr lang="en-US" sz="2101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 между районами усиливают роль опорных городов и транспортных коридоров. Без них многие территории оказываются слишком удалёнными от образования, медицины, рынков труда и снабжения.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Протяжённая территория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регионах население сосредоточено очень плотно, а в других расселение разрежено. Поэтому одинаковое число городов не подходит всей стране: сеть должна учитывать местные условия и потребности.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Неравная плотность населения
</a:t>
            </a:r>
            <a:endParaRPr lang="en-US" sz="1165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западной и восточной частями страны различаются хозяйственная освоенность, транспортная связность и исторические центры. Это приводит к разной роли городов в системе расселения.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 азиатская части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северных, восточных и арктических районах особенно важны сезонные дороги, суровый климат и высокая стоимость инженерных сетей. Здесь каждый город выполняет более широкий круг функций.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Арктика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Суммарная оценка показывает не отдельный «идеальный» город, а качество всей системы расселения: важны равномерный доступ, устойчивые рабочие места и связность между центрами.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доли доступности, занятости и связности при умеренной нагрузке, тем устойчивее городская сеть и меньше пространственных диспропорций.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оценка по критериям территориального развития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успешной городской сети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 для территориального планирования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расстояния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люди вынуждены слишком долго добираться до школы, больницы или работы, сеть центров недостаточна. Для больших и редкозаселённых территорий это особенно заметно.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по функциям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городов нельзя определять только по статусу или традиции. Сначала нужно понять, какие услуги, производства и управленческие задачи должна обеспечивать территория.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природу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должно сохранять природные участки, сокращать избыточные поездки и не создавать чрезмерной нагрузки на ландшафты. Это делает развитие территории действительно устойчивым.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Балансировать затраты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редкая сеть повышает нагрузку на один центр, а слишком густая увеличивает расходы на инфраструктуру. Поэтому важно выбирать решение с минимальными издержками и максимальной пользой.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городов — основа устойчивой территории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число городов определяется не формулой, а балансом между доступностью услуг, экономической эффективностью и сохранением природы. Именно этот баланс делает развитие территории устойчивым.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2026-06-03T04:53:51Z</dcterms:created>
  <dcterms:modified xsi:type="dcterms:W3CDTF">2026-06-03T04:53:51Z</dcterms:modified>
</cp:coreProperties>
</file>