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нравственном выборе в литературе и жизни
</a:t>
            </a:r>
            <a:endParaRPr lang="en-US" sz="299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выбирать по совести, а не по страху или выгоде.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нравственный выбор помогает понять героя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трудные решения становится ясно, что движет персонажем: долг, совесть, страх или сострадание. Поэтому такие эпизоды особенно важны при анализе произведений 8 класса.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нравственный выбор в литературе
</a:t>
            </a:r>
            <a:endParaRPr lang="en-US" sz="272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момент, когда герой должен решить, как поступить, и этим раскрывает свою моральную позицию. Решение показывает, какие ценности для него действительно важны.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выбор возникает там, где сталкиваются личное желание и долг, выгода и правда, страх и смелость. В такой ситуации нельзя остаться нейтральным.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поворотный момент делает образ героя живым и убедительным. По поступку читатель понимает не только событие, но и внутренний мир персонажа.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внутренний суд героя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в литературе часто звучит как внутренний голос после решения. Она заставляет героя задуматься, верно ли он поступил, и увидеть ошибку без оправданий.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сомневается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совесть приводит к раскаянию и желанию исправить содеянное. Через это автор показывает, способен ли человек сохранить нравственную честность перед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проверяет выбор героя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показывает, умеет ли он отличить честное решение от удобного. В трудной ситуации особенно заметно, готов ли он защищать правду.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помогает герою не поступиться собой ради выгоды или страха. Она связывает поступок с достоинством и внутренней стойкостью.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не прячется от последствий. Он признаёт ошибку, исправляет её и не перекладывает вину на других.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раскрывает, способен ли персонаж заметить чужую боль. Сочувствие помогает не пройти мимо слабого и не остаться равнодушным.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держит обещание, ему можно доверять. Нарушение слова, наоборот, сразу показывает слабость характера и неуважение к другим.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человеку выбрать правильный поступок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ошибку вызывает не злой умысел, а слабость характера и неумение остановиться вовремя.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с давлением окружающих и страхом быть осуждённым. Значит, нравственный выбор требует внутренней самостоятельности.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анализа причин ошибочного поступка в рамках темы «нравственный выбор».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1799"/>
            <a:ext cx="4876200" cy="21297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нравственного выбора в школьной жизни и литературе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ситуация требует не только решения, но и нравственного ориентира.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ситуациях важнее не удобство, а уважение к человеку, правде и собственной совести.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обсуждения на уроках литературы и классного часа.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качества чаще всего проверяются в трудной ситуации: человек либо остаётся верен слову, либо ищет оправдание ошибке.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опоры нравственного поведения героя — честность и ответственность.
</a:t>
            </a:r>
            <a:endParaRPr lang="en-US" sz="136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«О нравственном выборе».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отказаться от плохого поступка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Моральная смелость проявляется тогда, когда герой не соглашается на жестокость, даже если большинство ждёт от него молчаливого согласия или участия.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может привести к одиночеству, но именно он сохраняет достоинство. Герой остаётся верен себе и не предаёт свои убеждения.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принимает нравственное решение
</a:t>
            </a:r>
            <a:endParaRPr lang="en-US" sz="278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проследить, как герой проходит путь от конфликта к поступку и его последствиям.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 долгий результат поступка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всё удалось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быстрый результат: избегает замечания, выигрывает время или сохраняет удобство. Но такой успех часто держится только на том, что последствия ещё не проявились.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появляется скрытая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заметно, что обман, трусость или равнодушие портят отношения с людьми. Вместо спокойствия возникают недоверие, неловкость и необходимость снова скрывать ошибку.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оценивается не выгода, а репутация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результат показывает, каким стал человек в глазах других и в собственных глазах. Именно он определяет доверие, уважение и внутреннее чувство правоты.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поступок влияет на отношения и доверие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обман быстро меняет атмосферу вокруг человека и заставляет других настораживаться.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выбор укрепляет все показатели, а нечестный снижает их одновременно, поэтому последствия затрагивают не только поступок, но и отношения.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сравнительная оценка для учебной диаграммы, без количественных данных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героев в литературных произведениях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выбирает между выгодой и долгом, читатель видит не только событие, но и его внутренние правила. Такой момент показывает, что для него важнее: удобство или честь.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страха особенно точно раскрывают характер: один герой отступает, другой сохраняет достоинство и не предаёт свои убеждения. Именно в трудный миг проявляется настоящая сила личности.
</a:t>
            </a:r>
            <a:endParaRPr lang="en-US" sz="1094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 пользу сострадания показывает способность замечать чужую боль и не оставаться равнодушным. В литературе такие поступки делают персонажа нравственно зрелым и вызывают уважение.
</a:t>
            </a:r>
            <a:endParaRPr lang="en-US" sz="1094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поддаётся слабости, его решение тоже важно для анализа, потому что оно объясняет последствия и дальнейшие события. Через ошибку автор показывает цену безответственности.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поступков литературного героя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ситуациям школьной программы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движет героем и как это влияет на нравственную оценку поступка.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выгода чаще ведут к слабому или нечестному поступку, а сочувствие помогает сделать выбор в пользу добра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смеются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одноклассники уже готовы подхватить чужую насмешку, и кажется, что промолчать проще всего. Но один ученик не смеётся вместе со всеми и остаётся рядом с тем, кого обижают. Его спокойный отказ поддержать жестокость становится настоящим поступком.
</a:t>
            </a:r>
            <a:endParaRPr lang="en-US" sz="137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сказать «нет» толпе
</a:t>
            </a:r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требуют участвовать в опасной шалости, потому что так делают «все». Герой чувствует давление, но понимает, что согласие сделает его соучастником. Он отходит в сторону и выбирает собственную оценку происходящего.
</a:t>
            </a:r>
            <a:endParaRPr lang="en-US" sz="1431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решение против молчаливого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никто не приказывает прямо, но все ждут, что человек промолчит и не вмешается. Герой видит несправедливость и не хочет становиться частью зла. Так проявляется внутренняя опора, важнее которой мнение группы.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давление и личная позиция героя
</a:t>
            </a:r>
            <a:endParaRPr lang="en-US" sz="27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 сложной нравственной ситуации
</a:t>
            </a:r>
            <a:endParaRPr lang="en-US" sz="238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честный и безопасный поступок в конфликте, буллинге и под давлением сверстников.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слабого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 проходит мимо чужой обиды, постепенно учится замечать боль другого человека. Такие поступки делают характер более чутким и помогают сохранить уважение к себе.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честный выбор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списать, не исказить правду, не присвоить чужое — значит выбрать короткий, но достойный путь. Именно в мелочах видно, насколько человек умеет быть честным без внешнего контроля.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Сдержать обещание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 укрепляет доверие между людьми. Если герой выполняет обещания даже тогда, когда это неудобно, читатель видит в нём надёжность и внутреннюю дисциплину.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участвовать в плохом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не присоединиться к насмешке, лжи или грубости. Такое тихое, но твёрдое «нет» показывает, что убеждения героя не зависят от настроения компании.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решения формируют характер героя
</a:t>
            </a:r>
            <a:endParaRPr lang="en-US" sz="25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помогают делать нравственный выбор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особенно заметны в ситуациях, где нужно быстро отказаться от плохой идеи и сохранить уважение к другим.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и эмпатия стоят выше других качеств, потому что помогают остановиться вовремя и учитывать чувства окружающих.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оценка значимости качеств, без статистических данных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анализа нравственного выбора в тексте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пошагово разобрать поступок героя и понять его нравственный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последовательно ответить на три вопроса, легко понять мотив, оценить последствия и сделать вывод о нравственной позиции героя.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анализа художественного текста для уроков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нравственный выбор раскрывает человека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показывает, кто человек на самом деле: честный, смелый, равнодушный или ответственный. В трудную минуту именно поступок, а не слова, определяет уважение, доверие и человеческое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2026-05-22T19:59:15Z</dcterms:created>
  <dcterms:modified xsi:type="dcterms:W3CDTF">2026-05-22T19:59:15Z</dcterms:modified>
</cp:coreProperties>
</file>