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выражения: что это такое и как их упрощать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записи, преобразования и упрощения алгебраических выражений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 в задачах алгебры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 помогают записывать правила и зависимости в формулах площади, периметра, движения и стоимости, когда нужное число ещё неизвестно. Они связывают арифметику с алгеброй и становятся основой для дальнейших преобразований.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является ли запись целым выражением
</a:t>
            </a:r>
            <a:endParaRPr lang="en-US" sz="230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составу записи и наличию деления на выражение с переменной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целое выражение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 буквы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целом выражении могут встречаться числа, буквы и знаки действий. Буква обозначает переменную — величину, значение которой может меняться или пока неизвестно.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стоящее перед буквой, называют коэффициентом. В записи 3a+5 коэффициент равен 3, потому что он показывает, сколько раз берётся буквенная часть.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буквы называют свободным членом. В выражении 3a+5 свободный член равен 5, так как он не связан с переменной.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степени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помогают группировать части выражения, а степени показывают повторное умножение. Эти элементы не мешают выражению оставаться целым, если нет деления на буквенную часть.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целых выражений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состоит из одного числа, одной буквы или их произведения. В нём нет сложения и вычитания между частями, поэтому запись остаётся краткой и удобной.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включает два или больше одночленов, соединённых знаками плюс или минус. Именно такие записи чаще всего приходится упрощать в школьных задачах.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скобки, но нет деления на выражение с переменной, она тоже считается целой. Скобки часто требуют раскрытия перед дальнейшим упрощением.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со скобками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как простейшее целое выражение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записи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представляет собой одну целую алгебраическую запись без сложения и вычитания между частями. Это может быть число, буква или их произведение, например 8, −y, 5ab.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буква повторяется несколько раз, используют степень. В одночлене 4×2 показатель степени равен 2, поэтому запись означает x·x, умноженное на 4.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состоит из одной или нескольких букв, которые стоят вместе в произведении. Она показывает, какие переменные входят в одночлен и как они связаны.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одночлене числовой множитель называют коэффициентом. Он показывает, сколько раз берётся буквенная часть, например в 4×2 коэффициент равен 4.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и его части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образуется из двух или более одночленов, которые соединены знаками плюс или минус. Именно поэтому в нём легко выделить отдельные слагаемые.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одночленов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буквы внутри многочлена называют свободным членом. Оно важно для полного описания выражения, даже если не содержит переменной.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многочлена называется его членом. Например, в записи 2×2−3x+6 три члена: 2×2, −3x и 6.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многочлена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целых выражений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формы целых выражений по строению и числу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записи определяется количеством слагаемых. Степени не меняют вид выражения, а скобки важны только для способа преобразования.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действий, которые помогают преобразовывать выражения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и множители можно менять местами, не изменяя значение выражения. Это удобно, когда нужно группировать похожие части и быстрее выполнять преобразования.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умножении можно по-разному расставлять скобки. Благодаря этому легче объединять числа и буквенные части в удобном порядке.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скобками умножают на каждый член внутри. Именно это правило используют при раскрытии скобок в выражениях вида 3(x+2).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свойства позволяют менять запись выражения, но не его значение. Поэтому они лежат в основе упрощения, приведения подобных слагаемых и проверки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усложняется упрощение выражений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записи скобок и слагаемых, тем внимательнее нужно выполнять преобразования и следить за знаками.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записи требуют меньше шагов, а скобки и сумма нескольких частей заметно увеличивают объём работы.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алгебры,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целого выражения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класса: последовательность преобразований целых выражений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125" y="1470247"/>
            <a:ext cx="4061100" cy="14713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раскрываются скобки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знак плюс, выражение внутри переписывают без изменений. Знаки у слагаемых остаются теми же, поэтому +(a−3) превращается в a−3.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перед скобками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знаке минус перед скобками каждый знак внутри меняется на противоположный. Поэтому −(a−3) записывают как −a+3, а порядок слагаемых сохраняется.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число, оно умножается на каждый член внутри. Так 3(x+2) превращается в 3x+6, и затем выражение можно упрощать дальше.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скобками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0873" y="2687716"/>
            <a:ext cx="255920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слагаемые, у которых совпадают буквы и их степени. Например, 3x и −5x можно объединить, а 2a и 2a2 нельзя.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Складываются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подобных слагаемых меняются только числа перед буквами. Поэтому 3x−5x = −2x, а буквенная часть остаётся той же, без изменений.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сокращать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 делает выражение короче и понятнее. Это помогает быстрее считать, меньше ошибаться и легче записывать ответ в аккуратном виде.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объединением полезно сравнить каждую часть выражения. Если отличаются буква или показатель степени, слагаемые не подобные и складывать их нельзя.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упрощение выражения на примере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применяем распределительное свойство: 3(x−2)+2x−5 = 3x−6+2x−5. На этом шаге важно правильно умножить каждое слагаемое внутри скобок.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получаем 5x−11. Это уже более короткая и удобная запись, в которой нет скобок и не осталось подобных слагаемых.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ответ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складываем одинаковые буквенные части: 3x+2x = 5x. Числа без буквы тоже объединяем отдельно: −6−5 = −11.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подобные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многочлена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61300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скобок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61300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многочлен записывают так, чтобы в нём не было скобок. Все преобразования выполняют заранее, а затем записывают окончательный результат одной строкой.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36057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подобных слагаемых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36057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буквенной части члены обязательно объединяют. После этого в записи остаются только разные слагаемые, поэтому выражение легче читать и сравнивать с другими.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159859" y="1912575"/>
            <a:ext cx="24693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по убыванию степеней
</a:t>
            </a:r>
            <a:endParaRPr lang="en-US" sz="1221" dirty="0"/>
          </a:p>
        </p:txBody>
      </p:sp>
      <p:sp>
        <p:nvSpPr>
          <p:cNvPr id="13" name="Text 7"/>
          <p:cNvSpPr txBox="1"/>
          <p:nvPr/>
        </p:nvSpPr>
        <p:spPr>
          <a:xfrm>
            <a:off x="6159859" y="2276840"/>
            <a:ext cx="2469300" cy="14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многочлена часто располагают от большей степени к меньшей. Такая последовательность помогает сразу увидеть главную часть выражения и не пропустить свободный член.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выражениями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ошибки встречаются чаще всего при преобразовании выражений. Особенно важно внимательно следить за знаками и одинаковыми буквенными частями.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работа со знаком минус перед скобками; затем идут ошибки в распознавании подобных слагаемых. Значит, эти шаги требуют особой проверки.
</a:t>
            </a:r>
            <a:endParaRPr lang="en-US" sz="124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7003" y="1779938"/>
            <a:ext cx="493523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целые выражения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 помогают записывать формулы для геометрических фигур, когда стороны обозначены буквами. Это удобно, если размеры пока неизвестны, но правило уже понятно.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используют формулы вида s=vt. Они показывают связь пути, скорости и времени и позволяют подставлять разные значения в одну и ту же запись.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скидки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покупках целые выражения помогают описывать цену нескольких предметов, общую стоимость и изменение цены после скидки, не подбирая каждый раз новую формулу.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встречаются в таблицах, схемах и условиях задач. Они позволяют кратко записать зависимость между величинами и затем удобно выполнять вычисления.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является ли запись целым выражением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записи и определите, можно ли считать их целыми выражениями. Главное правило: деление на выражение с переменной не допускается.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нет деления на буквенное выражение, она может быть целым выражением. Наличие такого деления сразу меняет ответ на «нет».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дальнейшим изучением алгебры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уравнениям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упрощать целые выражения нужно для решения уравнений, потому что помогает быстрее приводить запись к удобному виду и не терять важные слагаемые.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решений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записано аккуратно, легче проверить ответ и заметить ошибку. Поэтому навык преобразования целых выражений полезен на всех этапах решения задач.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формулами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это знание пригодится при преобразовании формул, разложении на множители и работе с многочленами. Без него сложно уверенно переходить к новым темам.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 — основа алгебры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выражения помогают учиться работать с буквами, скобками и степенями. Если уверенно упрощать их и проверять запись, дальше будет легче решать уравнения и понимать формулы.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2026-05-29T20:43:49Z</dcterms:created>
  <dcterms:modified xsi:type="dcterms:W3CDTF">2026-05-29T20:43:49Z</dcterms:modified>
</cp:coreProperties>
</file>