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840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и дальние «родственники» в отделе Покрытосеменные: ключевая тема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крупнейший отдел растений с богатством видов и родственных связей.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458400" y="378900"/>
            <a:ext cx="60855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покрытосеменных растений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Появившись 140 миллионов лет назад, покрытосеменные стали главными представителями флоры, обеспечивая кислород, пищу и материалы для человечества.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растения: определение и отличительные черты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формируют семена внутри плодов, что отличает их от других растений и способствует эффективному размножению.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признаки включают цветки, процесс двойного оплодотворения и широкий спектр форм плодов, обеспечивающих разнообразие видов.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покрытосеменных подразделяются на однодольные и двудольные, что отражается в структуре их органов размножения.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0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6931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42056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89806" y="1638300"/>
            <a:ext cx="1326989" cy="133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8500" y="3457575"/>
            <a:ext cx="2190900" cy="12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Астровые — мастера сложных цветков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астровых включает ромашку и подсолнечник, отличающихся сложными соцветиями и яркими цветками, привлекающими насекомых для опыления.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345925" y="3457575"/>
            <a:ext cx="2190900" cy="12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Орхидные — разнообразие и элегантность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Орхидные известны своим изяществом и больши́м количеством видов. Их цветки обладают уникальной формой, часто привлекающей специфических опылителей.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591050" y="3457575"/>
            <a:ext cx="2190900" cy="12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— важные источники питания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 и горох представляют семейство бобовых, характеризующееся бобовидными плодами и способностью к фиксации азота благодаря симбиозу с бактериями.
</a:t>
            </a:r>
            <a:endParaRPr lang="en-US" sz="1166" dirty="0"/>
          </a:p>
        </p:txBody>
      </p:sp>
      <p:sp>
        <p:nvSpPr>
          <p:cNvPr id="12" name="Text 4"/>
          <p:cNvSpPr txBox="1"/>
          <p:nvPr/>
        </p:nvSpPr>
        <p:spPr>
          <a:xfrm>
            <a:off x="6838800" y="3457575"/>
            <a:ext cx="2190900" cy="12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— основа сельского хозяйства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и рис — типичные представители семейства злаков с однодольным строением, играющими ключевую роль в питании миллионов людей.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семьи покрытосеменных растений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покрытосеменных по числу видов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составляют свыше 80% видов современных растений, демонстрируя огромное биологическое разнообразие.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видовое разнообразие отмечено у орхидных и астровых, что подчёркивает их экологическую значимость.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справочник, 2023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родства у растений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Родство растений определяется по наличию общего предка и подтверждается схожестью морфологических признаков, таких как строение цветков и плодов.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точного определения родства применяют генетический анализ ДНК, что позволяет выявить даже глубинные эволюционные связи.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родственники обладают множеством общих черт, тогда как у дальних общий набор признаков сокращается.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разделение покрытосеменных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Отделение двудольных и однодольных и дальнейшее деление на семейства и роды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322925"/>
            <a:ext cx="3887700" cy="22926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близких и дальних родственников среди покрытосеменных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семействами засвидетельствованы в цветке, листьях и плодах, что помогает различать родственников по близости.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морфологические отличия позволяют чётко разделять близких и дальних родственников в пределах покрытосеменных.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Флористический атлас, 2022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Близкое родство в семействе розовых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цветка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Розовые характеризуются пятью чашелистиками и лепестками, что обеспечивает узнаваемость и защиту цветка во время развития.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опыления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методы опыления у роз, яблонь и груш способствуют образованию плодов и поддерживают генетическое разнообразие внутри семейства.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и семена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завязи и сходство в строении плодов позволяют объединить представителей розовых в единую группу семейственных связей.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родственники: роза и пшеница — примеры различий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розы крупный и ярко выраженный с пятью лепестками, тогда как у пшеницы цветок мелкий и непоказательный, приспособленный к ветровому опылению.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образует сочные плоды с семенами внутри, а пшеница — сухую зерновку, что отражает разные стратегии размножения.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листьев различается: у розы листья сложные и с зубчатым краем, а у пшеницы — длинные и линейные без черешков.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подтверждает значительное расстояние между розой и пшеницей на эволюционном древе покрытосеменных.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близость между разными семействами покрытосеменных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сходство генов внутри семейств отражает тесные эволюционные связи и общий предок, а значительные различия между семействами указывают на длительный период самостоятельного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генетическая близость соответствует таксономической близости, позволяя различать близких и дальних родственников на уровне семейств.
</a:t>
            </a:r>
            <a:endParaRPr lang="en-US" sz="1151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исследование покрытосеменных растений, Флора России, 2020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0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6931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42056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89806" y="1638300"/>
            <a:ext cx="1326989" cy="133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8500" y="3457575"/>
            <a:ext cx="2190900" cy="12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 и горох: близкие родственники
</a:t>
            </a:r>
            <a:pPr algn="ctr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 и горох имеют схожее строение бобов и листья с несколькими листочками. Они обладают способностью к симбиозу с азотофиксирующими бактериями, что улучшает плодородие почвы.
</a:t>
            </a:r>
            <a:endParaRPr lang="en-US" sz="1121" dirty="0"/>
          </a:p>
        </p:txBody>
      </p:sp>
      <p:sp>
        <p:nvSpPr>
          <p:cNvPr id="10" name="Text 2"/>
          <p:cNvSpPr txBox="1"/>
          <p:nvPr/>
        </p:nvSpPr>
        <p:spPr>
          <a:xfrm>
            <a:off x="2345925" y="3457575"/>
            <a:ext cx="2190900" cy="12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Клевер — универсальный представитель бобовых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Клевер используется в качестве кормового растения и зеленого удобрения. Его сложные листья и форма цветка сближают его с другими бобовыми, несмотря на внешние различия.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591050" y="3457575"/>
            <a:ext cx="2190900" cy="12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Акация: дальний, но принадлежит к бобовым
</a:t>
            </a:r>
            <a:pPr algn="ctr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Акация выделяется древесной формой и колючками. Она сохраняет типичную структуру цветка и плода, характерную для семейства, показывая эволюционные адаптации к разным средам.
</a:t>
            </a:r>
            <a:endParaRPr lang="en-US" sz="1107" dirty="0"/>
          </a:p>
        </p:txBody>
      </p:sp>
      <p:sp>
        <p:nvSpPr>
          <p:cNvPr id="12" name="Text 4"/>
          <p:cNvSpPr txBox="1"/>
          <p:nvPr/>
        </p:nvSpPr>
        <p:spPr>
          <a:xfrm>
            <a:off x="6838800" y="3457575"/>
            <a:ext cx="2190900" cy="12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отношения бобовых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бобовые способны к образованию клубеньков на корнях, где живут бактерии, фиксирующие азот. Это важный признак родства и залог их сельскохозяйственной ценности.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связи в семействе бобовых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Злаки: особенности родства и типичные представители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объединяют растения с однодольным семенем и плоскими, длинными листьями, что обеспечивает эффективное фотосинтезирование и адаптацию к открытым пространствам.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Соцветия большинства злаков утрированы в колос или метёлку, что способствует массовому опылению ветром и широкому распространению видов.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Полые, но крепкие стебли злаков придают растениям устойчивость и позволяют им достигать значительной высоты, что является общим морфологическим признаком.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подтверждают близость между рожью, овсом, кукурузой и рисом, указывая на единое происхождение и родственные связи внутри семейства.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Астровые и лилейные: признаки дальнего родства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Астровые характеризуются сложными соцветиями, состоящими из множества мелких цветков, а лилейные имеют одиночные крупные цветки с явно выраженными лепестками.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лепестков в астровых обычно больше и сформировано из двух типов цветков, в то время как у лилейных лепестков ровно шесть и они равномерно расположены.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плодов и способы опыления различаются: астровые часто опыляются насекомыми, а лилейные могут привлекать широкий спектр опылителей благодаря яркому окрасу.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 цветка в покрытосеменных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— механизм успеха в природе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обеспечивает привлечение опылителей благодаря разнообразию форм и окрасок, что приводит к эффективному опылению и образованию плодов с семенами.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цветка в видообразовании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строения цветков способствовали адаптации к различным экосистемам и способам опыления, что увеличило биологическое разнообразие покрытосеменных.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Универсальность цветка среди покрытосеменных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внешние различия, все цветки выполняют одну функцию — производство потомства через семена, объединяя огромное множество видов в единую группу.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цветков у двудольных и однодольных: сравнительная диаграмма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и красочные цветки двудольных способствуют привлечению специализированных опылителей, тогда как у однодольных цветки чаще меньше и проще устроены.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различия цветков отражают разные стратегии размножения и адаптации полевых представителей покрытосеменных.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биологического факультета МГУ, 2022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определения родства: морфология и молекулярные методы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анализ основывается на форме цветков, характера листьев и строения плодов для первоначальной классификации родства.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методы, включая ДНК-секвенирование и анализ белков, позволяют уточнять эволюционные связи и подтверждать или опровергать ранее выдвинутые гипотезы.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Комбинирование традиционных и современных подходов обеспечивает более точную и надежную систематику покрытосеменных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6500" y="1267928"/>
            <a:ext cx="6778200" cy="216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близких и дальних родственников среди покрытосеменных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иллюстрирует, как степень родства совпадает с принадлежностью к одному или разным семействам покрытосеменных.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растения по принадлежности к одному семейству, тем сильнее их родственные связи и сходство морфологии.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пособие по ботанике, 2021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родственных связей покрытосеменных для человека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родства позволяет создавать новые сорта с улучшенными качествами, повышая устойчивость и урожайность сельскохозяйственных культур.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родственников помогает находить новые лекарственные соединения и биологически активные вещества в растениях.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способствует сохранению биоразнообразия, охране редких и исчезающих видов покрытосеменных.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родственных связей в понимании покрытосеменных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близких и дальних родственников покрытосеменных раскрывает их эволюционное разнообразие, обогащая наши знания для практических задач в сельском хозяйстве и сохранении природы.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2026-05-08T15:29:28Z</dcterms:created>
  <dcterms:modified xsi:type="dcterms:W3CDTF">2026-05-08T15:29:28Z</dcterms:modified>
</cp:coreProperties>
</file>