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вод суши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находятся и 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воды материков: реки, озёра, болота, ледники, подземные воды и многолетняя мерзлота. Они обеспечивают круговорот воды, поддерживают жизнь и заметно меняют поверхность Земли.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воды суши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неравномерного размещения вод суши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осадков выпадает, тем больше воды поступает на территорию. Поэтому во влажных районах реки полноводнее, а озёра и болота встречаются значительно чаще.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вода стекает быстрее и не успевает накапливаться. В понижениях, впадинах и на ровных участках она задерживается, поэтому там легче образуются озёра и болота.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жарком климате вода быстрее уходит в атмосферу, чем попадает на землю. В холодных районах испарение слабее, и влага дольше сохраняется в виде снега, льда и почвенной воды.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породы хорошо пропускают воду, другие почти не пропускают её. От этого зависит, будет ли вода быстро уходить вглубь или задерживаться у поверхности и питать водоёмы.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какие воды суши преобладают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температура и увлажнение влияют на реки, озёра, болота и ледники.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пресной воды заключена в ледниках и подземных горизонтах, а доступная поверхностная вода составляет лишь малую долю.
</a:t>
            </a:r>
            <a:endParaRPr lang="en-US" sz="1149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о распределении пресной воды Земли (учебная география)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пресной воды сосредоточены в труднодоступных формах, поэтому особенно важно беречь реки, озёра и подземные воды.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пресная вода Земли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Реки: где они встречаются чаще всего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выпадает много осадков, формируется густая речная сеть. Реки получают устойчивое питание, поэтому текут почти круглый год и имеют много притоков.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течение медленнее, русла часто извилистые, а поймы широкие. В таких условиях реки разветвляются, образуют излучины и занимают большие пространства.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реки короче, но течение у них быстрое и бурное. Большой уклон поверхности усиливает падение воды, поэтому такие реки глубже врезаются в рельеф.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географии материков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климат и рельеф меняют густоту речной сети, скорость течения и тип питания рек.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рек там, где достаточно влаги и есть сток; в сухих районах и на крутых участках условия для рек хуже.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рек в разных природных условиях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причины их распространения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0962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Понижения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часто занимают естественные углубления на поверхности Земли. В таких котловинах вода задерживается дольше, особенно если сток слабый и испарение не слишком велико.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370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Тектоника и оледенение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озёрные области нередко связаны с тектоническими впадинами или следами древнего ледника. Такие процессы создают глубокие котловины и множество замкнутых углублений.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7772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особенно много озёр в Карелии, на севере Европейской части и в Сибири. Здесь сочетаются слабый сток, следы оледенения и благоприятные условия для накопления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крупные озёрные области связаны либо с древним оледенением, либо с тектоническими впадинами, поэтому они не распределены равномерно.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шкала по крупнейшим озёрным районам мира, составлена по учебной географии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указывают на районы, где ледники или тектонические процессы особенно сильно изменили рельеф.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озёрные районы мира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Болота: где они формируются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возникают там, где воды поступает больше, чем она успевает уйти. При слабом стоке поверхность долго остаётся переувлажнённой, и почва начинает заболачиваться.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болота встречаются в тайге, тундре и на низменностях. Здесь испарение невелико, грунтовые воды подходят близко к поверхности, а накопление влаги происходит особенно легко.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заболоченных местах растительные остатки разлагаются медленно из-за нехватки кислорода. Постепенно они накапливаются и превращаются в торф, который является важным природным ресурсом.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как хранилища пресной воды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высоких горах снег не успевает растаять за лето и год за годом уплотняется в лёд. Так формируется ледник — медленно движущаяся масса, которая хранит огромные объёмы пресной воды и меняет рельеф гор.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 как запас на тысячи лет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движения ледника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ледника видны трещины, а по краям и у подножия — каменные валы, или морены. Они показывают, как лёд медленно сползает вниз, перенося обломки пород и оставляя на склонах заметные следы.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и их размещение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скапливаются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заполняют пустоты между частицами грунта и трещины в породах. Больше всего их там, где породы рыхлые или сильно рассечены трещинами, поэтому вода легче проходит вглубь и задерживается.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породы пропускают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гравий и известняк хорошо пропускают воду, поэтому в них часто образуются обводнённые слои. А плотная глина и твёрдые кристаллические породы задерживают воду и уменьшают её запасы.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питают колодцы, родники и часть рек, особенно в засушливое время. Без них многим населённым пунктам было бы труднее получать чистую воду для питья и хозяйственных нужд.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подземные воды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воды от осадков к подземным водоносным слоям и источникам на поверхности.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замёрзший слой удерживает влагу у поверхности и сильно влияет на природные условия северных территорий.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позволяет воде уходить глубоко в почву, поэтому летом на поверхности часто появляются болота и мелкие озёра.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раздел о многолетней мерзлоте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природные зоны и воды суши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воды суши чаще встречаются в разных природных зонах и чем это объясняется.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вод суши зависит от климата и рельефа: чем влажнее и холоднее территория, тем больше рек, болот, озёр или льда.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воды суши преобладают в разных природных зонах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отражено, что по мере выравнивания поверхности вода задерживается легче, а на крутых участках быстрее уходит вниз по склону.
</a:t>
            </a:r>
            <a:endParaRPr lang="en-US" sz="1125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Низины и равнины благоприятнее для озёр и болот, а горы — для быстрых рек и сильного стока.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рельефа и типов вод суши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воды суши распределены неравномерно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определяет, сколько воды поступает на территорию. Там, где дождей и снега много, реки, озёра и болота встречаются значительно чаще.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вода быстро стекает, а в понижениях накапливается. Поэтому горные районы и низины отличаются по числу рек, озёр и болот.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породы легко пропускают воду, другие задерживают её. От этого зависит, где образуются подземные воды, родники и устойчивые водоносные слои.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вод суши в России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Сибирь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и в Сибири много рек и озёр, потому что здесь часто сочетаются холодный климат, слабое испарение и большие площади с избыточным увлажнением.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особенно широко распространены болота. Этому помогают ровный рельеф, слабый сток и близкое залегание грунтовых вод, которые долго задерживают влагу у поверхности.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Арктика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ледники находятся на Кавказе и на арктических островах. В этих районах снег накапливается быстрее, чем тает, поэтому лёд сохраняется многие 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размещения вод суши для человека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7925" y="1441499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строят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часто выбирают места рядом с реками и озёрами, потому что там проще получать воду для питья, быта и промышленности, а также удобнее развивать транспорт.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2627749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используют в 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 нужны для полива полей, работы предприятий и выработки энергии. Если воды мало или она расположена далеко, хозяйственная деятельность становится сложнее.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3819324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охрана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 озёр, осушение болот и чрезмерный забор подземных вод ухудшают природные условия. Поэтому размещение вод нужно учитывать при любом хозяйственном освоении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размещение вод суши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вод суши не случайно: климат задаёт количество влаги, рельеф определяет сток, а породы помогают воде задерживаться или уходить вглубь. Поэтому вода распределена по Земле очень неравномерно.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2026-06-02T12:26:29Z</dcterms:created>
  <dcterms:modified xsi:type="dcterms:W3CDTF">2026-06-02T12:26:29Z</dcterms:modified>
</cp:coreProperties>
</file>