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М. Пришвин и «Разговор деревьев»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Пришвина словно дышит, шепчет и думает вместе с человеком.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умел слушать природу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много ездил по России и замечал всё живое вокруг: лес, птиц, следы, ветер. Его рассказы учат видеть красоту в обычном и относиться к природе бережно и внимательно.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показан лес в рассказе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Пришвина не просто фон для событий. Он словно сам участвует в рассказе: деревья, свет и тишина создают особое настроение.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очень точно замечает детали — движение веток, шорох листвы, мягкий воздух. Из этих маленьких наблюдений рождается живой и убедительный образ леса.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и реальность, и чуть-чуть сказки. Поэтому знакомый лес кажется не только красивым, но и немного загадочным.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глазами внимательного наблюдателя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Сосны, берёзы и утренний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особенно внимательно показывает сосны, берёзы и лёгкое движение ветра. Эти детали помогают представить спокойный лес, где всё живёт тихо и размеренно.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картина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изображение солнечного леса с высокими стволами и мягкими лучами между ними. Такая картина передаёт тишину, свежесть и красоту рассказа.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деревья как будто разговаривают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приписывает деревьям человеческие черты. Они словно шепчутся, слушают друг друга и передают настроение леса, как добрые соседи.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лес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приёму лес перестаёт быть просто пейзажем. Он становится живым миром, где всё движется, дышит и хранит свои тайны.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ощущение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деревья ведут себя почти как люди, рассказ звучит мягко и необычно. Возникает чувство, будто в лесу вот-вот случится маленькое чудо.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сказочному образу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начинает с точного взгляда на лес и через воображение создаёт живой художественный образ.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рассказ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действует спокойно и мягко. В нём нет спешки и громких событий, поэтому читатель будто сам становится тише и внимательнее.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вызывает удивление: оказывается, обычные деревья могут казаться почти живыми. Это немного смешно и очень интересно, как хороший лесной секрет.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смотреть по сторонам внимательнее, замечать ветер, листья и свет. Природа будто просит: «Посмотри на меня ещё раз!»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нужно уважать и не причинять ей вреда. Пришвин напоминает, что лес — не пустое место, а дом для множества живых существ.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становится добрее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умеешь замечать красоту вокруг, сердце становится мягче. Внимание к природе учит радости, спокойствию и доброму взгляду на мир.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— часть большого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 рассказе важно не меньше, чем человек. Оно живёт своей жизнью и помогает почувствовать красоту и порядок природы.
</a:t>
            </a:r>
            <a:endParaRPr lang="en-US" sz="11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рассказе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начинает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использует олицетворение, чтобы деревья казались живыми собеседниками. От этого лес не молчит, а будто тихо переговаривается на своём особом языке. Читать такой текст очень интересно: кажется, что и ветер слушает каждое слово.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сравнения помогают увидеть лес яснее и ярче. Одно точное слово может показать мягкий свет, тихую тропинку или лёгкое движение веток. Так в воображении сразу возникает спокойная и красивая лесная сцена.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звучит мягко и плавно, как шаги по лесной тропинке. Короткие фразы делают чтение лёгким, а образность — очень выразительной. Из простых слов складывается ощущение настоящего лесного волшебства.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Пришвина простой и точный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у писателя работает точно. Оно помогает увидеть цвет, звук и настроение природы, будто художник наносит тонкие мазки кистью.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такой простоты текст читается легко, но запоминается надолго. Лес в нём кажется близким, тёплым и почти знакомым соседним двором.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говорит понятно и без лишних сложностей. Поэтому даже младший школьник легко представляет лес, деревья и тихое движение ветра между ветками.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пониманию природы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смотрит на лес, потом замечает его звуки и движения, а затем приходит к мысли о бережном отношении к живому миру.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читать детям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картины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деревья и ветер детям хорошо знакомы. Такие образы легко представить, потому что они встречаются и в жизни, и в прогулках на природе.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образ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объем и понятные картины помогают быстро понять смысл. Ребенок легко видит лес, который будто шепчет и разговаривает сам с собой.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чтение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событий и резких поворотов. Рассказ течет ровно и тихо, как лесная тропинка после дождя.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связан с настоящими наблюдениями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леса в тихую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умел слушать лес так же внимательно, как другие слушают интересную историю. Он замечал, как по-разному звучат деревья, когда в них почти нет ветра. Из таких наблюдений и рождается ощущение живого леса.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Тропинка, по которой хочется идти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дорожка в рассказе будто зовет пройтись медленно и прислушаться. На ней слышен шорох, над головой качаются ветки, а впереди светлеет просвет между стволами. Такая картина делает вымысел очень похожим на реальность.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взгляд писателя на обычное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смотрит на привычный лес так, будто видит его впервые. Даже простая сосна у него становится заметной, характерной и почти важной героиней рассказа.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не проходить мимо мелочей: шороха, света, движения веток. Именно из таких маленьких деталей складывается живой и запоминающийся образ природы.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помогает замечать красоту в самом обычном. Когда человек внимателен, мир вокруг кажется богаче, добрее и немного загадочнее.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понимание рассказа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помогают читателю шаг за шагом прийти к главной мысли произведения.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развивает наблюдательность: он показывает, что важно замечать не только сам лес, но и его звуки, краски и движение воздуха между деревьями.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доброте. Если природа кажется живой и близкой, к ней хочется относиться бережно, а не ломать ветки и шуметь без причины.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что у леса есть свой характер. Он может быть тихим, светлым, задумчивым или веселым после ветра.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смотреть на природу внимательнее. А внимательный человек чаще замечает красоту и лучше сохраняет ее для других.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добрый собеседник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урок под кронами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стоят в лесу и слушают, как шуршат листья и качаются ветки. Лес не спорит и не торопится, зато терпеливо показывает, как много можно увидеть, если просто остановиться и прислушаться.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Собеседник, который не шумит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лесу все говорит негромко: свет между стволами, мягкий ветер, спокойные силуэты деревьев. Ребенок чувствует, будто рядом стоит мудрый друг, который умеет слушать и немного шутит шорохом листвы.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сегодня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замедлиться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не нужно все время спешить. Стоит остановиться, вдохнуть свежий воздух и заметить, как красиво живет обычный день.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видеть природу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смотреть по сторонам внимательнее: на деревья у дороги, на ветер в кронах, на тишину в знакомом дворе или парке.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Воспитывает бережность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мягко подсказывает: живой мир нужно не только любить, но и охранять. Даже маленькая забота делает природу чуть счастливее.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рассказа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«лес», «деревья», «ветер» и «тишина» сразу создают настроение рассказа. Они помогают представить спокойное пространство, где все живет тихо и размеренно.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«наблюдение» напоминает, что у Пришвина важен внимательный взгляд. А «олицетворение» показывает: природа в тексте будто получает голос и характер.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«красота», «забота» и «живой мир» подводят к главной мысли произведения. Лес у Пришвина — не фон, а добрый и ценный мир.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 Пришвина говорит с человеком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«Разговор деревьев» учит слушать природу сердцем и глазами. Пришвин показывает, что даже обычный лес может стать чудом, если смотреть на него внимательно и бережно.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2026-05-20T08:45:17Z</dcterms:created>
  <dcterms:modified xsi:type="dcterms:W3CDTF">2026-05-20T08:45:17Z</dcterms:modified>
</cp:coreProperties>
</file>