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 интересуют подробности: значение детализации в изучении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Детализация — ключ к глубокому пониманию и успешному овладению английским в 10 классе.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аналитического мышления на уроках английского языка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учебные программы направлены на формирование у старшеклассников способности внимательного анализа текстов, грамматики и культуры, обусловленных в заданиях ОГЭ и ЕГЭ. Это повышает качество коммуникации и критическое восприятие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и фразовые глаголы: глубина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устойчивых выражений требует учета контекста и тонких языковых нюансов. Это позволяет выявить скрытые оттенки, которые важны для точного интерпретирования текста.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нередко отражают традиции и обычаи англоязычных стран, что помогает понять поведение персонажей и составить полное впечатление от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фрагментов рассказов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деталей в важных отрывках позволяет распознать авторскую позицию и главную мысль, что существенно улучшает общий смысловой анализ.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детали раскрывают смысл в аутентичных текстах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внимательного к деталям ученика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чтение заданий и понимание каждого требования позволяют избежать типичных ошибок на экзаменах и тестах.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построение письменных работ с аккуратным использованием грамматических конструкций и лексики.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самоконтроль и проверка выполненных заданий способствуют повышению качества результатов.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в достижении целей и умение исправлять ошибки формируют высокий уровень языковой компетентности.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Тонкости временных форм и структура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использование времен и грамматических схем обеспечивает логичность высказываний. Ошибки в этих элементах приводят к недопониманию и искажению информации.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точности в грамматике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нюансы, изменяющие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употребление артиклей, модальных глаголов или неправильных форм глаголов способно кардинально изменить смысл фразы, что подчеркивает необходимость внимательности.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внимательности на успеваемость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учеников, анализирующая детали ответов, показала заметный рост результатов в сравнении с контрольной группой.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 коррелирует с повышением среднего балла более чем на 12%, подтверждая эффективность системного подхода.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итоговых контрольных 2022-2023 гг., школа №88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Детализация в работе с лексикой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Контекстуальный разбор слов помогает различать синонимы и антонимы, что расширяет понимание и употребление.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устойчивых словосочетаний облегчает выполнение заданий на чтение и восприятие аудио.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языковых стилей формирует адаптивный словарный запас, важный для общения в различных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происхождения слов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Этимология английской лексики углубляет понимание современного значения и помогает связать слово с культурным контекстом его использования.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«knight» восходит к древнеанглийскому «cniht» — первоначально означало «слуга», а позже «всадник», что отражает развитие социального статуса.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информации, который слушатели успешно воспринимают при правильной тренировке аудирования.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фокусироваться на ударениях, интонации и ключевых словах повышает понимание английской речи.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психолингвистики, 2023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глубокого анализа текстов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поверхностного и глубокого чтения показывает значительное улучшение понимания и уменьшение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аналитический подход способствует лучшему усвоению материала и более высоким экзаменационным результатам.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Cambridge Assessment English,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Контекстные детали в диалогах и общении на английском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ситуации на смысл выражений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выражение в английском языке может менять значение в зависимости от контекста. Например, вопрос «How are you?» в Британии чаще выполняет формальную функцию и не требует подробного ответа, тогда как в США это норма приветствия с искренним интересом.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детали в коммуникации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паузы и мимика значительно влияют на восприятие смысла сказанного. В реальном диалоге смена ударения может изменить эмоциональную окраску, а жесты и выражения лица добавляют дополнительные уровни значения.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Детализация при написании эссе и письменных работ
</a:t>
            </a:r>
            <a:endParaRPr lang="en-US" sz="2449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основную тему и последовательность аргументов для логичной организации текста, уделяя внимание связности и переходам между абзацами.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Рецензирование и исправление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Перепроверьте сочинение с точки зрения грамматики, стилистики и точности цитирования, чтобы избежать типичных ошибок и повысить качество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поддерживающих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конкретные детали и цитаты для подтверждения своих мыслей, что придаёт работе убедительность и полноту.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ошибок по невнимательности в письменных работах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ошибок приходится на грамматические недочёты и неправильный синтаксис, что требует повышенного внимания к деталям при работе с текстом.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аккуратная вычитка и сосредоточенность на мелочах снижают число ошибок и повышают качество письменных работ.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№ 88, анализ итоговых работ по английскому языку,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в межкультурной коммуникации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приветствиях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Американцы используют приветствие ‘How are you?’ как элемент вежливости, в то время как в Британии оно часто является формальным ритуалом без ожидания подробного ответа.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культурных норм помогает избегать недоразумений, например, различия в манере обращения и использовании вежливых форм.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тон голоса важны для правильного понимания, поскольку они сообщают дополнительные смысловые оттенки в разговоре.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внимания к языковым деталям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стремление к глубокому пониманию напрямую влияют на способность учащегося замечать нюансы языка. Анализ деталей укрепляет уверенность и повышает уровень языковой самооценки.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регулярная практика внимания к деталям стимулирует развитие метапознания, что способствует более эффективному и осознанному изучению английского.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— избыточная детализация и 'overthinking'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сосредоточение на деталях может замедлить процесс разговора или письма, вызывая страх ошибок и снижая плавность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Перфекционизм приводит к тому, что учащиеся боятся выражать мысли свободно, что негативно сказывается на навыках спонтанного общения.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подход требует баланса между тщательным анализом и свободой самовыражения, чтобы развивать уверенное владение языком.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тематических заметок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оформление заметок по лексике и грамматике помогает систематизировать знания и повышает осознанность во время изучения.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повышения внимательности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контрольных списков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проверка письменных работ по заранее составленному чек-листу снижает количество ошибок и улучшает качество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для развития детализации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Quizlet позволяет эффективно запоминать лексику через флеш-карты и повторение по расписанию.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Grammarly выявляет грамматические ошибки и предлагает варианты исправлений прямо во время написания текста.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Lingualeo предоставляет интерактивные упражнения, развивающие навыки чтения, письма и произношения.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 и профессиональные форумы помогают проверить значение слов и получить советы от опытных преподавателей.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развития аналитического мышления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Задавайте вопросы к тексту, анализируйте структуру и смысловые акценты для углублённого понимания материала.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переписывания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Переформулируйте прочитанное своими словами, что поможет закрепить информацию и развить навык выражения мысли.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аудиовизуальным материалом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Выделяйте ключевые идеи в аудиозаписях и видео для улучшения понимания и запоминания.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личного глоссария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 фиксируйте новые слова и выражения с примерами использования для расширения словарного запаса и аналитических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как ключ к успеху в изучении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внимание к деталям усиливает аналитические способности, улучшает понимание и позволяет достигать высоких результатов в языке, открывая возможности для личного и академического роста.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2026-05-07T19:13:53Z</dcterms:created>
  <dcterms:modified xsi:type="dcterms:W3CDTF">2026-05-07T19:13:53Z</dcterms:modified>
</cp:coreProperties>
</file>