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Мир одноклеточных организмов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древнейшие формы жизни, влияющие на природу и человека.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среда обитания одноклеточных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появились около 3,5–4 млрд лет назад. Сегодня известно свыше 100 тысяч видов, обитающих в воде, почве, воздухе и организмах. Примеры: бактерии Антарктиды, археи горячих источников, простейшие пресных вод.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группы одноклеточных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простейшие прокариоты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не имеют оформленного ядра, их ДНК сосредоточена в нуклеоиде. Разнообразие форм и функций делают их важными для экосистем и человека.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обитатели экстремальных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схожи с бактериями по строению, но их мембраны и ферменты уникальны, позволяя жить в горячих источниках и кислых озёрах.
</a:t>
            </a:r>
            <a:endParaRPr lang="en-US" sz="149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— одноклеточные эукариоты
</a:t>
            </a:r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имеют ядро и органоиды, отличаются сложным строением и разнообразием форм, включая амёб и инфузорий, адаптированных к различным условиям.
</a:t>
            </a:r>
            <a:endParaRPr lang="en-US" sz="132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одноклеточных организмов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содержимое клетки от внешней среды и регулирует обмен веществ с ней.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прокариотах (бактерии, археи) генетический материал расположен в нуклеоиде, тогда как у эукариот (простейших) есть истинное ядро.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жизненно важные процессы — питание, дыхание, размножение, выделение — осуществляются одной клеткой, без разделения функций.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бактерий: строение и роль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палочковидная бактерия, оснащённая жгутиками для движения. Активно участвует в пищеварении и исследованиях микробиологии.
</a:t>
            </a:r>
            <a:endParaRPr lang="en-US" sz="1374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палочка с жгутиками
</a:t>
            </a:r>
            <a:endParaRPr lang="en-US" sz="1367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сферической формы, часто образующая цепочки. Может вызывать заболевания, но также играет роль в биотехнологиях.
</a:t>
            </a:r>
            <a:endParaRPr lang="en-US" sz="1433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Шаровидный стрептококк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бактерии преобразуют сахар в молочную кислоту, что помогает сохранять продукты и улучшать пищеварение у человека.
</a:t>
            </a:r>
            <a:endParaRPr lang="en-US" sz="150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и ферментация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в экстремальных условиях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горячих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способны жить при высоких температурах до 120 °C благодаря уникальной клеточной мембране и ферментам, сохраняющим функцию при экстремальных условиях.
</a:t>
            </a:r>
            <a:endParaRPr lang="en-US" sz="133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соляных озёрах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археи переносят экстремально высокую солёность, сохраняя активность благодаря специальным белкам и механизмам защиты клетки.
</a:t>
            </a:r>
            <a:endParaRPr lang="en-US" sz="155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в кислых и щелочных средах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адаптировались к средам с низким или высоким pH, что позволяет им выживать там, где большинство организмов не для.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функции простейших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способна менять контуры своего тела для передвижения и захвата пищи при помощи ложноножек, обеспечивая гибкое адаптивное поведение.
</a:t>
            </a:r>
            <a:endParaRPr lang="en-US" sz="140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мастер изменения формы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движение и сбор пищи с помощью многочисленных ресничек, координирующих плавные движения в воде.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Инфузория-туфелька с ресничками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жгутика и хлоропластов позволяет эвглене сочетать автотрофное питание с подвижностью, что усиливает её экологическую роль.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Эвглена зелёная: фотосинтез и движение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размер одноклеточных организмов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напрямую связаны со структурной сложностью: прокариоты мелкие, эукариоты крупнее и видимы невооружённым глазом.
</a:t>
            </a:r>
            <a:endParaRPr lang="en-US" sz="1589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бывают в десятки раз больше бактерий и архей, что отражает их сложное строение.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одноклеточного организма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деления и роста клетки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одноклеточных: гетеротрофы и автотрофы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энергию, поглощая готовые органические вещества, как амёба и инфузория в пресных водах.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способны самостоятельно создавать органику — эвглена зелёная использует солнечный свет для фотосинтеза.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проводят хемосинтез, используя энергию химических реакций, что позволяет жить без солнечного света.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80445"/>
            <a:ext cx="4048200" cy="17681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бактерии, археи, простейшие
</a:t>
            </a:r>
            <a:endParaRPr lang="en-US" sz="2334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трёх групп одноклеточных организмов: наличие ядра, среда обитания, тип питания и примеры представителей. Простые и наглядные различия между бактериями, археями и простейшими.
</a:t>
            </a:r>
            <a:endParaRPr lang="en-US" sz="1577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Простейшие отличаются наличием ядра, а археи часто обитают в экстремальных условиях, что выделяет их среди одноклеточных.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одноклеточных в природе и экосистемах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 и формирование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активно разлагают органические остатки, способствуя образованию минеральных веществ в почве. Этот процесс обеспечивает плодородие земли и поддерживает экосистемы.
</a:t>
            </a:r>
            <a:endParaRPr lang="en-US" sz="1264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кислорода цианобактериями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Цианобактерии выделяют примерно половину кислорода на планете, участвуя в фотосинтезе и обеспечивая дыхание остальных живых организмов.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Начальное звено пищевых цепей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служат основным пищевым ресурсом для многих водных организмов, формируя базу пищевых сетей в пресных и морских экосистемах.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одноклеточных для человека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кишечника помогают расщеплять пищу и усваивать необходимые вещества, обеспечивая здоровье и нормальное функционирование организма.
</a:t>
            </a:r>
            <a:endParaRPr lang="en-US" sz="138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кишечных бактерий в пищеварении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Молочнокислые бактерии участвуют в приготовлении кефира, йогурта и других продуктов, придавая им характерный вкус и пользу для здоровья.
</a:t>
            </a:r>
            <a:endParaRPr lang="en-US" sz="1427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кисломолочных продуктов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простейшие используются для получения антибиотиков, витаминов и ферментов, что важно для фармацевтической и пищевой промышленности.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в медицине и промышленности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как возбудители заболеваний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бактерии, например стафилококки, вызывают грипп и другие инфекционные заболевания, серьезно влияя на здоровье человека.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Дизентерийная амёба — возбудитель кишечной инфекции, которой можно избежать при соблюдении гигиенических норм и питьевой безопасности.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Малярия вызывается малярийным плазмодием, передающимся через укусы комаров, требует профилактики и своевременного лечения.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Пневмококки и кишечная палочка вызывают пневмонию и кишечные инфекции, для предотвращения которых рекомендуется вакцинация и чистая вода.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одноклеточных к экстремальным условиям
</a:t>
            </a:r>
            <a:endParaRPr lang="en-US" sz="1969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 некоторые бактерии выживают в горячих источниках и гейзерах, используя уникальные ферменты и мембраны.
</a:t>
            </a:r>
            <a:endParaRPr lang="en-US" sz="1483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Живущие в арктических льдах бактерии сохраняют активность при минусовых температурах, замедляя метаболизм.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Кислая и щелочная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способны жить в кислотных и щелочных растворах, защищая клетки от агрессивных химикатов.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6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формируют споры, а амёбы — цисты, которые сохраняют генетический материал десятилетиями в неблагоприятных условиях.
</a:t>
            </a:r>
            <a:endParaRPr lang="en-US" sz="14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 у одноклеточных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Бинарное деление — основной метод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бактерий и простейших делятся пополам, что обеспечивает быстрое увеличение численности при благоприятных условиях среды.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и множественное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простейшие размножаются почкованием или делятся на несколько потомков одновременно, что увеличивает скорость популяционного роста.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размножения: график увеличения численности
</a:t>
            </a:r>
            <a:endParaRPr lang="en-US" sz="2334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популяции происходит экспоненциально, при недостатке питательных веществ или др. факторах скорость снижается.
</a:t>
            </a:r>
            <a:endParaRPr lang="en-US" sz="150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оптимальных условиях одна бактерия способна дать начало числу, исчисляемому миллиардами за сутки за счет деления каждые 20 минут.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одноклеточных организмах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способна полностью менять форму тела для перемещения и захвата пищи, что отличает её от многих других организмов.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Амёба — мастер трансформаций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обнаружили живую бактерию в арктическом льду возрастом более 700 тысяч лет, сохранившую жизнеспособность.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древняя бактерия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одноклеточные водоросли способны испускать свет в темноте, что служит защитой и способом взаимодействия с окружающей средой.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светлячки среди одноклеточных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исследований одноклеточных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технологии 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14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методы анализа ДНК позволяют выявлять ранее неизвестные виды одноклеточных и изучать их генетические особенности.
</a:t>
            </a:r>
            <a:endParaRPr lang="en-US" sz="1578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 в очистке и производстве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штаммы бактерий для очистки воды, биотоплива и синтеза новых лекарств, расширяя возможности биотехнологии.
</a:t>
            </a:r>
            <a:endParaRPr lang="en-US" sz="1528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лабораторные методы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Передовые микроскопы и экспериментальные платформы позволяют исследовать одноклеточные в условиях, приближенных к естественным средам.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перспективы изучения одноклеточных
</a:t>
            </a:r>
            <a:pPr algn="ctr" indent="0" marL="0">
              <a:lnSpc>
                <a:spcPct val="100000"/>
              </a:lnSpc>
              <a:buNone/>
            </a:pPr>
            <a:r>
              <a:rPr lang="en-US" sz="34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— основа жизни и биотехнологий, их изучение важно для медицины, экологии и инноваций в будущем.
</a:t>
            </a:r>
            <a:endParaRPr lang="en-US" sz="45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2026-05-08T15:44:48Z</dcterms:created>
  <dcterms:modified xsi:type="dcterms:W3CDTF">2026-05-08T15:44:48Z</dcterms:modified>
</cp:coreProperties>
</file>