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органы: основные понятия и взаимосвязи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тканей и органов формирует представление о живом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началось с изобретения микроскопа. Это помогло понять строение организма, что важно для диагностики и лечения заболеваний.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исследования тканей и органов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понятия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группа клеток с одинаковой структурой и функциями. Они объединены межклеточным веществом, создающим единую среду для работы клеток.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защиту, поддержку и движение. Например, эпителиальная ткань покрывает кожу, защищая организм от внешних воздействий.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участвуют в передаче сигналов и пищеварении. Их разнообразие помогает поддерживать жизненные процессы на всех уровнях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 и какие функции она выполняет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тканей у человека и животных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и железистая ткани выполняют защитную функцию и участвуют в выделении веществ, покрывая наружные и внутренние поверхности тела.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передачу сигналов, координацию и управление функциями организма с помощью нейронов и вспомогательных клеток.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движение тела: гладкая действует в органах, поперечно-полосатая — в скелетных мышцах, сердечная — в сердце.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жировую, костную, хрящевую ткани и кровь. Она поддерживает структуру тела и переносит питательные вещества.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836" y="1576525"/>
            <a:ext cx="389132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 животных и растений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различия и общие черты типов тканей животных и растений, важные для их функций и образа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мышечную и нервную ткани, которые отсутствуют у растений, что определяет разные способы жизнедеятельности.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особенности и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плотно прилегают, формируя защитный слой, который предотвращает проникновение микробов и механические повреждения.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участвует во всасывании полезных веществ и секреции ферментов, обеспечивая обмен веществ на границах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кожа и слизистые оболочки, которые покрывают внутренние и внешние поверхности органов.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соединительной ткани и её роль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соединительной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костная, хрящевая, жировая ткани и кровь. Они отличаются по плотности и функциям, формируя основу тела и транспортные 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органы, обеспечивает защиту, хранит энергию и переносит питательные вещества. Межклеточное вещество может быть плотным или жидким, адаптируясь под задачи.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функции типов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контролирует работу внутренних органов, таких как желудок и кровеносные сосуды, обеспечивая их сокращение без сознательного контроля.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Поперечно-полосатая ткань отвечает за движение скелетных мышц, позволяя выполнять осознанные движения и поддерживать позу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работает без остановки, непрерывно сокращаясь и перекачивая кровь по всему организму.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преобразует химическую энергию в механическую, обеспечивая движение и жизненно важные функции.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нервной ткани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главные клетки, передающие электрические импульсы между различными частями организма для координации действий.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обеспечивают поддержку нейронов, защищают их и поддерживают гомеостаз в нервной системе.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регулирует реакции организма на внешние и внутренние раздражители, обеспечивая адаптацию и выживание.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типов тканей в организме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составляет наибольшую часть, обеспечивая структурную поддержку и транспорт веществ.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важность соединительной ткани и роль мышечной ткани в движении и активности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ткани объединяются в орган?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состоит из нескольких типов тканей, которые работают вместе для выполнения определённой функции. Например, сердце включает мышечную ткань для сокращения, соединительную — для поддержки и нервную для контроля работы.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имеет чётко определённую форму и внутреннее строение. Различные виды тканей образуют слои и структуры, обеспечивая органу прочность, гибкость и способность выполнять свои задачи.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приспособлены к выполнению конкретных функций, таких как перекачивание крови, переваривание пищи или защита организма. Их строение оптимизировано под эти задачи и зависит от сочетания входящих тканей.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Орган: определение, структура и принцип организации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жизненно важных органов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отвечает за циркуляцию крови и снабжение клеток кислородом и питательными веществами через сосуды.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обмен кислорода и углекислого газа между воздухом и кровью, поддерживая дыхание.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выполняет метаболические функции, включая детоксикацию вредных веществ и синтез белков.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шлаки и регулируя водно-солевой баланс, поддерживая гомеостаз организма.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организации живого организма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клетки к системе: путь к сложным формам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и удаление углекислого газа. Пищеварительная система отвечает за переработку пищи и усвоение питательных веществ.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системы органов у человека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кровь по всему телу, выделительная удаляет продукты обмена, а нервная управляет работой всех органов и обеспечивает связь с окружающей средой.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тканей и органов и его поддержание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тканей обеспечивает их нормальное функционирование и препятствует развитию заболеваний, таких как артрит или инфаркт.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вовремя обращаться за медицинской помощью и следить за состоянием органов для предотвращения осложнений и поддержания качества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сбалансированное питание, регулярные физические нагрузки и отказ от вредных привычек, что укрепляет защитные функции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тканей: примеры восстановления в природе
</a:t>
            </a:r>
            <a:endParaRPr lang="en-US" sz="2577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кожи человека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повреждений кожа способна быстро регенерировать, закрывая раны и восстанавливая защитный барьер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печени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может восстанавливаться после утраты части ткани, возвращая свою функцию благодаря активному делению клеток.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конечностей у тритона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тритона регенерация идёт настолько эффективно, что он может полностью восстановить утраченные лапы и части туловища, что уникально среди позвоночных.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Микроскопия: изучение структуры тканей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микроскопы позволяют рассмотреть форму и расположение клеток в тканях, что помогает в диагностике различных заболеваний.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обеспечивает детальное изображение клеточных органелл, раскрывая мельчайшие детали строения тканей и отличая типы клеток по морфологии.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тканей и органов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тканях используются в медицине для точной диагностики, разработки эффективных методов лечения и проведения хирургических операций.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такие знания позволяют создавать искусственные органы и разрабатывать клеточные терапии для восстановления функций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понимание тканей помогает улучшать селекцию животных и растений, повышать их устойчивость к болезням и внешним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интересные сведения о тканях и органах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организма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состоит примерно из 100 триллионов клеток, объединённых в более 200 типов тканей. Это разнообразие помогает выполнять все жизненно важные функции организма.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кожи — крупнейшего органа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большой орган тела, покрывающий поверхность площадью около 2 квадратных метров у взрослого человека и выполняющий защитные и терморегуляционные функции.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печени человека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способна восстанавливаться даже после удаления значительной части ткани, благодаря высокой активности клеточного деления и адаптации к повреждениям.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тканей и органов критично для здоровья и развития медицины. Эти знания помогают открывать новые методы лечения и поддерживать сложные биологические процессы жизнедеятельности.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тканей и органов в жизни и науке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2026-05-09T03:12:26Z</dcterms:created>
  <dcterms:modified xsi:type="dcterms:W3CDTF">2026-05-09T03:12:26Z</dcterms:modified>
</cp:coreProperties>
</file>