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 кишечнике и всасывание питательных веществ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завершает переваривание и передаёт питательные вещества клеткам.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 — центр усвоения пищи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желудка пища попадает в двенадцатиперстную кишку, где смешивается с желчью, панкреатическим и кишечным соком. Здесь начинается основная работа по окончательному перевариванию и всасыванию веществ.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тонкого кишечника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отдела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включает двенадцатиперстную, тощую и подвздошную кишку. Каждый отдел участвует в продвижении пищи и по-своему помогает завершать расщепление питательных веществ.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Микроворсинки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клетках эпителия есть микроворсинки — очень мелкие выросты, которые ещё сильнее увеличивают всасывающую поверхность. Это особенно важно для быстрого поступления веществ в организм.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и ворсинки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кишечника образует круговые складки и покрыта множеством ворсинок. Благодаря им поверхность соприкосновения с пищей становится намного больше, а всасывание идёт быстрее.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внутри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толще стенки проходят кровеносные и лимфатические сосуды. Они сразу уносят продукты переваривания, поэтому питательные вещества не задерживаются в кишечнике и быстро разносятся по телу.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Ворсинка как единица всасывания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эпителием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ворсинка снаружи покрыта тонким однослойным эпителием. Через него вещества могут быстро проходить в сосуды, а сама поверхность остаётся большой и удобной для обмена.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ворсинки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ворсинки находится густая сеть кровеносных капилляров. Именно сюда попадают глюкоза и аминокислоты, после чего кровь переносит их дальше к печени и другим органам.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Лимфатический сосуд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ворсинки расположен лимфатический сосуд. Через него в организм поступают жиры, которые после переваривания проходят особый путь и сначала попадают не в кровь, а в лимфу.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после желудка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переваривания и всасывания питательных веществ в кишечнике.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061"/>
            <a:ext cx="202200" cy="17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желчи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в печени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вырабатывается в печени, а затем накапливается в желчном пузыре. При необходимости она поступает в кишечник и помогает подготовить жиры к перевариванию.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Эмульгирует жиры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не расщепляет жиры сама, но дробит их на мельчайшие капли. Так ферментам легче действовать, потому что площадь соприкосновения с жиром становится больше.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ферментам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желчи в кишечнике создаются более удобные условия для работы липазы и других ферментов. Это делает переваривание пищи более быстрым и полным.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участвует в создании среды, в которой ферменты тонкого кишечника работают особенно эффективно. Без этого переваривание жиров шло бы заметно медленнее.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Панкреатический сок и кишечные ферменты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расщепляет крахмал и другие сложные углеводы до более простых сахаров. Благодаря этому организм получает вещества, которые легче всасываются через стенку кишечника.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и протеазы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действует на жиры, а протеазы — на белки. Эти ферменты уменьшают крупные молекулы до более простых соединений, готовых к всасыванию.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 поджелудочной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панкреатический сок с набором ферментов. Он попадает в двенадцатиперстную кишку и помогает продолжить переваривание пищи после желудка.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Кишечный сок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Кишечный сок завершает переваривание пищи до конечных продуктов. После этого глюкоза, аминокислоты, жирные кислоты и другие вещества могут пройти через кишечную стенку.
</a:t>
            </a:r>
            <a:endParaRPr lang="en-US" sz="10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расщепляется в кишечнике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веществ требует работы ферментов, а вода и соли почти не расщепляются, но тоже всасываются.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нагрузку составляют крахмал, белки и жиры; вода и соли важны, хотя превращений почти не проходят.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«Пищеварение в кишечнике». Условные доли для наглядности.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всасываются углеводы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Расщепление до простых сахаров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кишечнике сложные углеводы распадаются до глюкозы, фруктозы и галактозы. Только в такой форме они могут пройти через стенку кишечника.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 в кровь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сахара проходят через клетки ворсинок в кровеносные капилляры. Затем кровь переносит их дальше, не задерживая в кишечнике.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Поступление в печень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воротной вене вещества попадают в печень. Часть глюкозы здесь откладывается про запас в виде гликогена, а остальная используется клетками как источник энергии.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всасываются белки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до аминокислот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пищи в кишечнике распадаются до аминокислот. Только такие мелкие молекулы могут пройти через стенку ворсинок и попасть внутрь организма.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аминокислоты используются для роста и восстановления тканей. Из них организм также строит ферменты, гормоны и антитела, поэтому белки особенно важны.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капилляры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всасываются в кровеносные капилляры, расположенные внутри ворсинок. Затем кровь быстро разносит их по всему телу к нужным клеткам.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в росте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потребность в белках возрастает, потому что тело активно растёт. Поэтому полноценное питание помогает развитию мышц, костей и внутренних органов.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попадают разные вещества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продукты переваривания движутся разными путями: одни — сразу в кровь, другие — сначала в лимфу, а затем в общий кровоток.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 белки сразу поступают в кровь, а жиры — через лимфу; путь зависит от строения и свойств вещества.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пищеварение и всасывание в тонком кишечнике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маршрут делает перенос жиров более постепенным и позволяет организму сначала обработать их в лимфатической системе.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этапа проходит жир: сначала через лимфу, затем в кровь.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всасывание жиров в тонком кишечнике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путей всасывания веществ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запомнить, что жиры идут особым путём, а углеводы, белки, вода и соли чаще связаны с кровью.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веществ нет одного общего маршрута: выбор пути связан с их строением и тем, как они переносятся в организме.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пути всасывания питательных веществ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4359" y="0"/>
            <a:ext cx="32280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и завершение обработки пищи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толстом кишечнике из содержимого кишечника обратно в организм всасываются вода и часть минеральных солей. Это помогает сохранить нужное количество жидкости и поддержать внутреннюю среду.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кала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воды содержимое уплотняется и превращается в каловые массы. Затем они продвигаются к прямой кишке и выводятся наружу при дефекации.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микрофлоры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толстой кишки участвуют в образовании некоторых витаминов, в том числе витамина K и витаминов группы B, а также поддерживают нормальную работу кишечника.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19065"/>
            <a:ext cx="324900" cy="25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кишечной микрофлоры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микробов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занимают место в кишечнике и мешают размножаться вредным микробам. Так они помогают снижать риск кишечных инфекций и поддерживать здоровье слизистой оболочки.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витаминов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участвует в синтезе некоторых витаминов, особенно витамина K и части витаминов группы B. Эти вещества важны для обмена веществ и нормальной работы организма.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пищеварению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влияют на среду в кишечнике и поддерживают его нормальную работу. Благодаря этому пищеварение происходит более устойчиво, а полезные вещества усваиваются лучше.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баланс микрофлоры нарушается, могут появляться вздутие, дискомфорт, неустойчивый стул и ухудшение самочувствия. Поэтому для кишечника важны питание и осторожное отношение к здоровью.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питательных веществ по организму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переваренная пища превращается в вещества, которые клетки могут использовать сразу или сохранить про запас.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происходит расстройство всасывания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слизистой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слизистая оболочка кишечника повреждена, поверхность всасывания работает хуже. Тогда питательные вещества проходят в кровь медленнее, а организм получает меньше энергии и строительного материала.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недостатке ферментов расщепление пищи не завершается полностью. В результате образуются вещества, которые хуже всасываются, и это быстро отражается на самочувствии и массе тела.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инфекции и неправильное питание раздражают стенку кишечника и нарушают её работу. У человека могут появляться боль в животе, вздутие и изменение стула.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всасывание ослабевает, уменьшается поступление глюкозы, аминокислот, жиров, витаминов и солей. Из-за этого возникает слабость и снижается общий уровень активности.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кишечник с пищей в цифрах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длина и огромная площадь поверхности помогают кишечнику контактировать с пищей как можно дольше и эффективнее.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поверхность, тем лучше всасывание; именно поэтому стенка тонкого кишечника имеет складки, ворсинки и микроворсинки.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и функции тонкого кишечника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и их 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особенно важны для энергии, роста, запасания и нормальной работы органов.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нужны организму по-разному: одни дают энергию быстро, другие служат для роста, а третьи помогают создавать запас и строить клетки.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питательные вещества и их роль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 — главный этап питания клеток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кишечнике пища становится доступной для организма: полезные вещества всасываются, попадают в кровь и лимфу, а затем обеспечивают клетки энергией, ростом и восстановлением.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2026-06-01T12:11:59Z</dcterms:created>
  <dcterms:modified xsi:type="dcterms:W3CDTF">2026-06-01T12:11:59Z</dcterms:modified>
</cp:coreProperties>
</file>