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буквы: первая ступень к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слышатся, пишутся и дружат буквы и звуки.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 во 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дети уже читают и пишут сами, поэтому важно не путать звук и букву. Это помогает точнее слышать слово, правильно его записывать и уверенно пользоваться алфавитом.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Он живёт в речи, в словах, в песнях и даже в шорохе листьев.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нельзя увидеть глазами, зато можно услышать, повторить и выделить в слове. Например, в слове «кот» слышатся три звука: [к], [о], [т].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встречаться в разных словах. Если научиться его слушать, легче разбирать слова по частям и писать без 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сама по себе не звучит, но без неё невозможно сохранить слово на бумаге. Она словно маленький помощник для письма и чтения.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письме, которым обозначают звук. Её можно увидеть в книге, тетради, на доске или на экране.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«дом» три буквы, и каждая помогает записать слово так, чтобы его прочитал другой человек без догадок и потерь смысла.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буквы могут встречаться в разных словах, а порядок букв меняет слово целиком. Поэтому важно смотреть на них внимательно.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гласных слово не складывается в слоги. В каждом слоге обязательно есть один гласный звук, поэтому он как будто задаёт ритм слову.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русском языке обозначают гласные звуки и помогают образовывать слоги.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и буквы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с преградой: губами, зубами или языком. Из-за этого они звучат короче и твёрже, чем гласные.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«мост» слышатся согласные [м], [с], [т]. Они помогают различать слова и делают речь более точной и выразительной.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звонкими и глухими, твёрдыми и мягкими. Эти особенности нужно замечать, чтобы правильно читать, писать и проверять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слово внимательно, легче заметить, какой согласный твёрдый, а какой мягкий. Тогда чтение становится спокойнее, а ошибок — меньше.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тоже делает согласный мягким, хотя сам не обозначает звука. Он нужен в словах, где мягкость важно сохранить на письме.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часто показывают буквы е, ё, и, ю, я. Они помогают понять, как именно нужно произнести звук.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звучат более отчётливо, а мягкие — нежнее. Разница хорошо слышна в словах «лук» и «люк».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звонкие и глухие согласные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произносят с голосом. Воздух проходит через голосовые связки, поэтому звук звучит полнее и «звонче».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произносятся без голоса. Слышится только шум, поэтому такие звуки кажутся тише и короче.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согласных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согласные образуют пары: б–п, в–ф, г–к, д–т, ж–ш, з–с. Это помогает сравнивать похожие звуки и не путаться при письме.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ударение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ударение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определяем, какой слог звучит сильнее. В слове «молоко» ударение падает на последний слог: мо-ло-ко.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слушаем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произносим слово и замечаем, сколько в нём гласных звуков. Именно они помогают определить количество слогов.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на слоги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разделяем на части. В слове «ма-ши-на» три слога, потому что в нём три гласных звука.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эти буквы часто обозначают два звука: [йэ], [йо], [йу], [йа]. Так ведут себя, например, ель, ёлка, юла и яма.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знака эти буквы помогают сохранить мягкость и одновременно показать два звука. Это удобно для чтения и записи слов.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знака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они тоже могут передавать два звука. Тогда между гласными словно появляется короткий [й], и слово звучит более точно.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нужно замечать особенно внимательно: они умеют работать по-разному. Поэтому их иногда называют маленькими «двойняшками» русского языка.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и в чтении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обозначает отдельного звука, но показывает, что согласный перед ним произносится мягко: конь, день, письмо. Это маленький помощник чтения.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знака «молчат», но без них слова читались бы неправильно. Поэтому в русском языке они работают тихо, зато очень точно и полезно.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имеет собственного звука. Он ставится после приставки перед е, ё, ю, я и помогает разделить звуки: подъезд, объём.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важно запомнить: именно столько букв нужно знать, чтобы уверенно читать, писать и быстро находить слова в нужном месте.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входят в русский алфавит и помогают расположить слова по порядку.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алфавит нужен каждый день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слова стоят по алфавиту, поэтому нужное слово легче найти. Не приходится листать страницы как в игре в прятки.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 журналы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классном журнале, списках учеников и деловых перечнях фамилии и имена тоже располагают по порядку. Так поиск занимает меньше времени.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по алфавиту расставляют книги, карточки и каталоги. Это помогает быстро отыскать нужного автора, название или тему для чтения.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ищет незнакомое слово, алфавит подсказывает, где его искать. Без порядка букв пришлось бы искать почти наугад.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слышим, потом записываем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«яма» удобно разобрать на слух: в начале слышится два звука, а не одна буква. Потом они превращаются в запись на бумаге. Так ученик видит, почему звучание и написание не всегда совпадают.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буквами на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карточки с буквами, слово собирается как маленький конструктор. Ребёнок лучше замечает, где слышится один звук, а где буква обозначает сразу два звука, и пишет увереннее.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запутаться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«рыба» каждый звук можно отметить отдельно, а затем подобрать нужные буквы. Схема слова показывает, сколько звуков слышится, и помогает не пропустить ни один из них при письме.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запись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буквы, которые легко перепутать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и й похожи, но у й есть маленький «хвостик». Он помогает не ошибиться, если читать слово внимательно и не спешить.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 и щ отличаются длиной нижней черты, у в и д — направлением и количеством элементов. Глаз замечает мелочи, когда читатель смотрит аккуратно.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 и т тоже любят путать начинающих учеников. Здесь важны палочки и верхние «шляпки»: стоит присмотреться, и буква сразу становится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слово внимательно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 называет звуки по порядку и подбирает буквы. Такой способ помогает писать слова «мир», «мель», «ёж» точнее.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нужно произнести вслух и послушать, какие звуки в нём есть. Так легче заметить, сколько частей слышится и где спрятана ошибка.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делят на слоги, чтобы увидеть его строение. Один гласный звук в слоге помогает не потерять место каждого звука.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ещё раз проверить запись глазами и ушами. Если читать медленно и спокойно, язык перестаёт хитрить, а работа получается аккуратной.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изменения звуков в словах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звук в конце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«гриб» последний согласный звучит не так, как в середине слова. Ученику важно прислушаться, чтобы заметить это изменение.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длинный шипящий звук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«щука» слышится один особый шипящий звук. Он звучит ярко и помогает понять, что русский язык умеет удивлять.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звучание и запись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произносят, одни звуки могут меняться рядом с другими. Поэтому полезно проверять, как слово слышится и как оно пишется.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легче запоминается, если повторять буквы по очереди. Так они выстраиваются в знакомую дорожку, а не в путаный клубок.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 порядку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повторы работают лучше длинного заучивания. Несколько минут каждый день — и буквы начинают вспоминаться почти без подсказки.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повторять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буквы не сразу все, а короткими кусочками: а, б, в, г; м, н, о, п. Это не утомляет и помогает памяти.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 маленькие группы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буквы встречаются в книгах и тетрадях, тем быстрее они становятся знакомыми. Чтение и письмо — лучшие тренажёры для алфавита.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Встречать буквы в чтении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алфавит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после темы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различает звук и букву, понимает, что слышит ухо, а что записывает рука. Это помогает читать внимательнее и не путаться в словах.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находит гласные и согласные, замечает мягкость и твёрдость, а также понимает роль мягкого и твёрдого знаков. Теперь многие слова становятся понятнее сразу.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знает порядок 33 букв и замечает случаи, когда одна буква передаёт два звука. Такие навыки помогают проверять себя и писать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буквы и порядок в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слышит звуки, видит буквы и помнит порядок алфавита, русский язык становится понятнее. Тогда чтение идёт увереннее, а письмо — аккуратнее и спокойнее.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2026-05-21T19:56:11Z</dcterms:created>
  <dcterms:modified xsi:type="dcterms:W3CDTF">2026-05-21T19:56:11Z</dcterms:modified>
</cp:coreProperties>
</file>