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в русском языке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соединяются точно, грамотно и выразительно.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6 классе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помогают точнее называть предметы, признаки и действия, а также показывают, как слова связываются в речи и как из них строится предложение.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словосочетание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или больше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состоит из двух и более слов, которые связаны по смыслу и грамматически. Вместе они называют предмет, признак или действие точнее, чем одно слово.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словосочетании одно слово главное, а другое зависимое. Главное слово определяет смысл, а зависимое уточняет его и отвечает на вопрос от главного слова.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через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словами удобно проверять вопросом: читать что? книгу, очень какой? красивый, идти куда? домой. Вопрос помогает увидеть, какое слово зависит от другого.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 выражает законченной мысли, поэтому оно не является предложением. Оно только называет явление, признак или действие и служит строительным материалом речи.
</a:t>
            </a:r>
            <a:endParaRPr lang="en-US" sz="9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и зависимое слово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задаёт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несёт основной смысл словосочетания и требует пояснения: школьная перемена, писать письмо, очень тихо. Именно от него начинают разбор.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уточняет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дополняет, характеризует или конкретизирует главное: какая перемена, что писать, насколько тихо. Без него смысл остаётся менее точным.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зависимое слово, нужно задать вопрос от главного: перемена какая? школьная, писать что? письмо, тихо насколько? очень. Так связь становится понятной.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главное слово, затем задают вопрос и выделяют зависимое. Этот порядок помогает не пропустить связь между словами и правильно разобрать словосочетание.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словосочетаний по главному слову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зависит от того, какой частью речи выражено главное слово.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вида различаются по главному слову: существительное, глагол или наречие задают тип словосочетания и влияют на его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090" y="1353524"/>
            <a:ext cx="17212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665" y="2186407"/>
            <a:ext cx="240975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665" y="3019267"/>
            <a:ext cx="240975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77" y="3852142"/>
            <a:ext cx="206550" cy="275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которые помогают установить связь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какой? чей? какой по счёту? помогают увидеть, что зависимое слово уточняет признак предмета: высокий дом, мамина тетрадь, третий звонок.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сколько? показывает, что слово называет число или количество: три друга, пять страниц, несколько заданий. Такое слово зависит от главного и дополняет его.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что делать? что сделать? помогают найти зависимое слово при глаголе: читать книгу, сделать уроки, играть после школы. Они показывают действие точнее.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куда? где? когда? уточняют обстоятельства: идти домой, отдыхать вечером, встретиться после уроков. Так становится ясно, что именно поясняет зависимое слово.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словосочетание в предложении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словосочетания при разборе предложения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и предложение: в чём разница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сообщает о чём-то и имеет грамматическую основу, например: Наступила осень. В нём есть подлежащее и сказуемое, поэтому мысль звучит законченно.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называние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не содержит законченного сообщения: золотая осень, наступила поздно. Оно лишь называет предмет, признак или действие, не превращаясь в самостоятельное высказывание.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служит для общения и передачи мысли, а словосочетание помогает строить его точнее. На схеме удобно выделять основу предложения и пары главное — зависимое слово.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слов в словосочетании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способ связи отвечает на свой вопрос и по-разному показывает зависимость слова от главного. На примерах видно, что форма зависимого слова меняется не всегда.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различаются по форме зависимого слова: при согласовании оно изменяется, при управлении зависит от падежа, при примыкании не изменяется.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 для 6 класса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согласовании зависимое слово ставится в той же форме, что и главное. Если изменяется главное слово, вместе с ним меняется и зависимое.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пары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согласуются прилагательные, причастия и порядковые числительные с существительными: интересная книга, прочитанная повесть, второй этаж.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изменением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изменить главное слово и посмотреть, меняется ли зависимое: интересная книга — в интересной книге — интересные книги. Это помогает увидеть связь.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точного разбора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зависимое слово повторяет род, число и падеж главного, перед вами согласование. Такой способ связи легко распознать в словосочетаниях с именами существительными.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требует главное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управлении главное слово задаёт зависимому определённый падеж и вопрос: ждать кого? друга, мечтать о чём? о путешествии, помочь кому? товарищу. Форма зависимого слова остаётся отдельной от главного.
</a:t>
            </a:r>
            <a:endParaRPr lang="en-US" sz="903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2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устанавливается не одинаковыми окончаниями, а смыслом и грамматикой. Главное слово как бы «направляет» зависимое, поэтому форма зависит от выбранного вопроса и значения словосочетания.
</a:t>
            </a:r>
            <a:endParaRPr lang="en-US" sz="949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управление бывает при глаголах и существительных: читать книгу, интерес к чтению, заботиться о брате. Такие сочетания помогают точно выразить действие, отношение или предмет речи.
</a:t>
            </a:r>
            <a:endParaRPr lang="en-US" sz="978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разбирать
</a:t>
            </a:r>
            <a:pPr algn="l" indent="0" marL="0">
              <a:lnSpc>
                <a:spcPct val="115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главное слово, затем ставят вопрос к зависимому и определяют падеж. Если форма зависимого слова не совпадает с формой главного, а выбирается по вопросу, это управление.
</a:t>
            </a:r>
            <a:endParaRPr lang="en-US" sz="9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признаков обычно называют для этого вида связи: зависимое слово не изменяется, отвечает на обстоятельственный вопрос и связывается с главным по смыслу.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«Словосочетание»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приметы помогают узнать примыкание в словосочетании
</a:t>
            </a:r>
            <a:endParaRPr lang="en-US" sz="14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три способа связи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сравнить связь слов по главному признаку, примеру и вопросу.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 — поведение зависимого слова: оно либо изменяется вместе с главным, либо стоит в нужном падеже, либо остаётся неизменяемым.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«Словосочетание»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сочетания слов не являются словосочетаниями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706939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 сказуемое образуют основу предложения, а не словосочетание: птицы прилетели, солнце светит. Между ними есть сообщение, поэтому это часть предложения, а не пара «главное — зависимое».
</a:t>
            </a:r>
            <a:endParaRPr lang="en-US" sz="1033" dirty="0"/>
          </a:p>
        </p:txBody>
      </p:sp>
      <p:sp>
        <p:nvSpPr>
          <p:cNvPr id="11" name="Text 3"/>
          <p:cNvSpPr txBox="1"/>
          <p:nvPr/>
        </p:nvSpPr>
        <p:spPr>
          <a:xfrm>
            <a:off x="3264619" y="1711310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громко и весело, книги и тетради тоже не считаются словосочетаниями. Эти слова равноправны, не подчиняются друг другу и отвечают на один и тот же вопрос.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965126" y="1694373"/>
            <a:ext cx="26148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Предлог, союз или частица сами по себе не образуют словосочетание с самостоятельным словом. Например, у дома — это сочетание внутри предложения, а не отдельная подчинительная связь слов.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разборе словосочетаний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становится точнее, если сначала отделить словосочетание от основы предложения и только потом задавать вопрос к зависимому слову.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не с определением связи, а с распознаванием самой пары слов и её границ.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наглядности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в повседневной речи школьника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сообщения в чате тоже строятся из словосочетаний: домой после школы, очень устал, встретиться завтра. Даже короткая переписка становится яснее, если слова точно связаны между собой и передают нужный смысл без лишних объяснений.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перед уроками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школьник быстро собирает рюкзак, проверяет любимый предмет и спешит в класс. В его записи легко встретить сочетания: делать уроки, писать аккуратно, интересный фильм. Такие словосочетания делают обычный день понятным и узнаваемым.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рабочий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тетради, учебник и ручка, а рядом — план на вечер. В записях школьника часто появляются сочетания: новый проект, читать вслух, любимая книга. Они помогают описывать учебные дела и привычные вещи точно и живо.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использовать точные словосочетания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становится яснее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словосочетание сразу показывает, о каком предмете, признаке или действии идёт речь. Слушателю не нужно догадываться о смысле, поэтому высказывание понимается быстрее и без лишних уточнений.
</a:t>
            </a:r>
            <a:endParaRPr lang="en-US" sz="1056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избежать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подбирать слова точнее, текст звучит разнообразнее и интереснее. Вместо частого повторения одного и того же слова появляются новые сочетания, которые делают описание более выразительным.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становится живее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признака, обстоятельства или уточнения помогает увидеть картину подробнее: белый цветок, идти быстро, любимая книга. Такие сочетания делают речь не только точной, но и красивой.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словосочетания помогают строить текст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подобраны словосочетания, тем легче связать части высказывания и удержать одну тему без скачков мысли.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речи выстраивается постепенно: от называния к сообщению, а затем к связному тексту.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 наглядности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словосочетания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образец разбора на трёх простых примерах.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главное слово, затем вопрос и вид словосочетания; так разбор становится последовательным и понятным.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«Словосочетание»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словосочетании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помогает связывать слова точно и грамотно: в нём есть главное и зависимое слово, а связь бывает согласованием, управлением и примыканием. Такое умение делает речь яснее и выразительнее.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2026-05-28T04:58:08Z</dcterms:created>
  <dcterms:modified xsi:type="dcterms:W3CDTF">2026-05-28T04:58:08Z</dcterms:modified>
</cp:coreProperties>
</file>