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Обмен воды и минеральных солей у человека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обмена воды и солей для здоровья и развития подростков.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и минеральных солей в жизни человека
</a:t>
            </a:r>
            <a:endParaRPr lang="en-US" sz="2262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минеральные соли составляют основу всех жизненных процессов, особенно важны в период активного роста и развития у подростков. Они обеспечивают работу мышц, нервов и поддерживают баланс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организме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питательные вещества и кислород, обеспечивая транспортировку к клеткам для жизнедеятельности и вывода продуктов обмена.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поддерживать постоянную температуру тела за счёт потоотделения и испарения, предотвращая перегрев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распределения глюкозы, витаминов и минеральных солей между органами, обеспечивая их правильное функционирование.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Рекомендуемое количество воды включает жидкости из напитков и пищи, увеличивается при физической нагрузке и жаре.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1,5–2 литра
</a:t>
            </a:r>
            <a:endParaRPr lang="en-US" sz="4658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воды необходимо подросткам ежедневно для поддержания здоровья и нормальной жизнедеятельности.
</a:t>
            </a:r>
            <a:endParaRPr lang="en-US" sz="1172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минеральных солях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— неорганические вещества, составляющие основу клеточных и тканевых структур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регулируют баланс жидкости и электрическую активность мышечных и нервных клеток.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 железо важны для обмена энергии и транспортировки кислорода в крови.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магний участвуют в формировании костей и зубов, а также в сокращении мышц и работе сердца.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воды в организме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содержится внутри клеток, где происходят важнейшие биохимические процессы.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воды между внутренней и внеклеточной жидкостью поддерживает гомеостаз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поступления воды в организм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напитков — основа гидратации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60% суточной воды подростки получают с питьём. Регулярное потребление чистой воды способствует сохранению работоспособности и здоровья.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 пище — значительный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30% воды поступает с фруктами, овощами и другими продуктами, богатыми влагой, что важно для поддержания водного баланса.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образование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10% воды образуется в организме при расщеплении жиров и углеводов, являясь дополнительным источником гидратации.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выведения воды из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воды выводится через почки, что подчёркивает их важную функцию в регулировании баланса жидкости.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 важно поддерживать равновесие между поступлением и потерей воды, особенно при нагрузках.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усвоения и выведения минеральных солей в организме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минеральных веществ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воды в организме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и его признаки у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вызывает сухость во рту, головные боли и слабость. Подростки особенно чувствительны к обезвоживанию во время занятий спортом и в жару.
</a:t>
            </a:r>
            <a:endParaRPr lang="en-US" sz="1095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обезвоживания на работоспособность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снижает концентрацию внимания и ухудшает общее самочувствие, что негативно отражается на учебе и физической активности.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воды: опасности и симптомы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воды приводит к разбавлению крови — гипонатриемии, что нарушает электролитный баланс и нарушает нормальную работу клеток организма, особенно нервных.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Отёки, возникающие на руках и лице, сопровождаются ухудшением работы сердца, проявляются слабостью и головокружением, что требует немедленного внимания и корректировки питьевого режима.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избыток жидкости вызывает тошноту, судороги и повышает риск отёков мозга из-за нарушения ионного обмена, что опасно для жизни и требует срочной медицинской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минеральных солей в рационе подростка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— кладезь кальция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сыр и йогурты содержат большое количество кальция, необходимого для роста костей и зубов. Регулярное употребление этих продуктов поддерживает нормальное развитие скелета в подростковом возрасте.
</a:t>
            </a:r>
            <a:endParaRPr lang="en-US" sz="1027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рыба — источник фосфора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Фосфор, важный для клеточного обмена и костной ткани, поступает с мясом и рыбой. Эти продукты также содержат белки и микроэлементы, поддерживающие общий рост организма.
</a:t>
            </a:r>
            <a:endParaRPr lang="en-US" sz="1051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— основа калия и натрия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калием и натрием овощи и фрукты помогают поддерживать электролитный баланс и нормальную работу мышц и нервной системы у подростков.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бобовые и злаки обеспечивают магний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Магний, участвующий в обмене веществ и работе сердца, содержится в орехах, фасоли и гречке — важной части ежедневного рациона для здоровья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ключевых минеральных солей
</a:t>
            </a:r>
            <a:endParaRPr lang="en-US" sz="2325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поддерживает водный баланс и регулирует осмотическое давление, обеспечивая стабильность клеточной среды и нормальную работу организма в целом.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важен для сокращения мышц и передачи нервных импульсов, влияя на двигательные функции и сердечный ритм.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отвечает за прочность костей и зубов, а также участвует в процессах свертывания крови и передаче нервных сигналов.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регулирует работу сердца, мышцы и участвует в обменных процессах, поддерживая энергетический баланс и нервную 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8587"/>
            <a:ext cx="3239400" cy="13100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минералы: нормы потребления и источники
</a:t>
            </a:r>
            <a:endParaRPr lang="en-US" sz="227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суточную потребность в минералах, их функции и основные пищевые источники, важные для полноценного роста и здоровья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 подростков важно включать в рацион разнообразные продукты, покрывающие суточные потребности основных минеральных веществ.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рекомендации Министерства здравоохранения РФ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основных минералов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кальция вызывает ослабление костей и зубов, задерживает рост и повышает риск переломов у подростков.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калия приводит к мышечным спазмам, слабости и нарушению сердечного ритма, что негативно сказывается на работоспособности.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отсутствие магния вызывает сбои в работе сердца и может способствовать развитию неврологических проблем.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натрия отражается понижением артериального давления, усталостью и снижением концентрации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нагрузок и болезней на водно-солевой обмен
</a:t>
            </a:r>
            <a:endParaRPr lang="en-US" sz="2299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жаркие условия вызывают усиленное потоотделение, которое приводит к большему расходу воды и минеральных солей. Это требует увеличения их поступления для восстановления баланса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сопровождающиеся рвотой и диареей, способствуют значительной потере жидкости и электролитов. В таких случаях важно пить специальные растворы с электролитами для компенсации дефицита.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в организме и поддержание баланса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физиологические процессы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водно-солевого баланса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(АДГ) уменьшает выделение воды почками, сохраняя влагу в организме при дефиците жидкости.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способствует задержке натрия в организме, что помогает удерживать воду и поддерживать кровяное давление на нужном уровне.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Натрийуретический гормон стимулирует выведение натрия с мочой, предотвращая чрезмерное накопление соли и избыток жидкости в тканях.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поддержания водно-солевого баланса
</a:t>
            </a:r>
            <a:endParaRPr lang="en-US" sz="1955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воды в течение дня помогает поддерживать необходимый уровень жидкости для нормальной работы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поступление всех необходимых минералов и предотвращает их дефицит у подростков.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газированных напитков и солёных закусок снижает риск нарушения баланса и негативных последствий для здоровья.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Учитывание физической активности и погодных условий позволяет корректировать питьевой режим, что особенно важно при заболеваниях.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рекомендации для здоровья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водно-солевого баланса является основой здоровья подростков. Рекомендуется пить достаточно воды, рационально использовать соль и включать богатые минералами продукты для нормального роста и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2026-05-09T12:27:47Z</dcterms:created>
  <dcterms:modified xsi:type="dcterms:W3CDTF">2026-05-09T12:27:47Z</dcterms:modified>
</cp:coreProperties>
</file>