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problems &amp; technology: тема урока английского языка в 7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гаджеты: учимся говорить о самочувствии по-английски.
</a:t>
            </a:r>
            <a:endParaRPr lang="en-US" sz="320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семиклассников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Смартфоны, планшеты и компьютеры уже стали частью повседневной жизни, поэтому тема знакома каждому ученику. Она помогает назвать жалобы, понять советы и говорить о привычках, которые влияют на сон, глаза, спину и общее самочувствие.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01579"/>
            <a:ext cx="220800" cy="25234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здоровья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tired, sleepy, dizzy и sick нужны, чтобы сказать, как человек себя чувствует. Такие прилагательные легко соединяются с простыми моделями: I feel tired. I am sick. My head hurts.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и болезни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headache, toothache, stomachache, sore throat, cough, fever и cold помогают описывать самые частые состояния. Они часто встречаются в коротких диалогах, поэтому важно узнавать их быстро и без перевода в каждой фразе.
</a:t>
            </a:r>
            <a:endParaRPr lang="en-US" sz="966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screen time, device, smartphone, tablet, computer и headphones помогает говорить о привычных предметах. С этими словами удобно описывать повседневные действия и время, проведённое за экраном.
</a:t>
            </a:r>
            <a:endParaRPr lang="en-US" sz="1029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Онлайн-активность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notifications и online часто появляются в заданиях о цифровых привычках. Они помогают объяснить, почему сложно отдыхать, поздно ложиться спать или отвлекаться во время учёбы.
</a:t>
            </a:r>
            <a:endParaRPr lang="en-US" sz="1041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I have a headache. I feel tired. My eyes hurt. I spend too much time on my phone удобны для устной речи. Их легко использовать в паре и в письменном ответе.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связанные с долгим использованием устройств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глаз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перед экраном часто приводит к eye strain и dry eyes. После чтения с телефона или ноутбука может появиться blurred vision, а выполнять задания становится труднее.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шее и спине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в одной позе, мышцы шеи и спины устают. Подростки часто чувствуют neck pain и back pain после уроков, игр или домашней работы за компьютером.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использование телефона часто мешает быстро заснуть. Ученик может чувствовать tiredness утром, потому что sleep becomes shorter and less calm.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Раздражительность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долго смотрит в экран без отдыха, он быстрее устает и становится раздражительным. Такие признаки легко заметить в школьной жизни после насыщенного дня.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глаз и редкие перерывы могут вызвать headache. Этот симптом особенно заметен после долгой работы с экраном, когда внимание уже трудно удерживать.
</a:t>
            </a:r>
            <a:endParaRPr lang="en-US" sz="11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со здоровьем чаще всего связывают с технологиями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жалобы часто идут вместе: усталость глаз нередко сопровождается головной болью и снижением концентрации.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экранное время без перерывов, тем шире круг возможных проблем: зрение, сон, осанка и 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лексическим группам темы урока; значения условные, для объяснения связи проблем.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описания самочувствия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проблеме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короткой модели I have… или I feel…: I have a headache. I feel sick. Такие фразы просты для запоминания и подходят для любых школьных диалогов.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состояние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о конкретной части тела: My eyes are tired. My back hurts. My head hurts. Эти предложения помогают точнее назвать жалобу и сделать ответ более понятным.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причины удобно использовать because of и after: My eyes are tired because of the screen. I feel sleepy after playing games late at night. Это делает ответ связным.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привычками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spend too much time online помогает объяснить, почему самочувствие ухудшается. Её легко дополнять советом или выводом, не усложняя грамматику.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792" y="1736425"/>
            <a:ext cx="2529466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теме: симптом, перевод, пример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английское слово, значение и ситуацию из 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симптом может появляться в разных ситуациях: после экрана, долгого сидения или нехватки сна.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Health problems &amp; technology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экранное время связано с ухудшением самочувствия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типичным школьным ситуациям: экран вечером, долгие занятия без перерывов и малоподвижность.
</a:t>
            </a:r>
            <a:endParaRPr lang="en-US" sz="1146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should / shouldn’t в теме здоровья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полезный совет: You should take breaks. You should drink water. Эта форма помогает мягко предложить решение без приказа.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стоит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 показывает нежелательное действие: You shouldn’t use your phone late at night. You shouldn’t sit in the same position for too long. Так говорят о вредных привычках.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should и shouldn’t ставится глагол в начальной форме без to: take, drink, use, sit. Это правило важно для коротких и правильных предложений в 7 классе.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ситуаций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подходят и для школы, и для дома: после уроков, во время подготовки к контрольной, перед сном. Они помогают говорить о здоровье естественно и 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привычки: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привычки поддерживают здоровье, а какие быстро приводят к усталости и напряжению.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связаны с лучшим самочувствием, а вредные — с проблемами сна, стрессом и болью в теле.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Healthy habits vs. unhealthy habits; значения условные.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313" y="1484375"/>
            <a:ext cx="221625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реплики для разговора о здоровье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школьный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другом или школьным врачом обычно завершается советом: I think you need to see a doctor. Такие реплики объединяют лексику здоровья, вежливое обращение и жизненную ситуацию.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экранного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о технологиях подходят фразы I have been on my phone for hours и My eyes hurt. Они показывают связь между привычкой и неприятным ощущением без сложной грамматики.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от друга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жалобы обычно звучит простой совет: You should rest. Такие фразы легко запомнить и использовать в паре, когда нужно поддержать одноклассника или обсудить состояние после уроков.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важно уметь спросить о самочувствии и коротко ответить. Реплика What’s the matter? помогает начать разговор, а I have a sore throat сразу называет проблему.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технологий, которые нужны на уроке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уверенно узнавать слова smartphone, tablet, laptop и screen. Эти предметы знакомы школьникам, поэтому новая лексика быстро связывается с реальными вещами на парте и дома.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гаджетами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привычек используются выражения check messages, watch videos, play games и use a device for homework. Они помогают говорить не только о предмете, но и о том, что с ним делают.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Headphones и Wi-Fi полезны в коротких текстах о школе и доме. Такие слова расширяют тему, потому что ученики могут описать не только телефон, но и всё, что связано с его использованием.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здоровьем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технологий помогает объяснять причины плохого самочувствия: too much screen time, late messages, loud headphones. Это делает речь точнее и готовит к обсуждению привычек и профилактики.
</a:t>
            </a:r>
            <a:endParaRPr lang="en-US" sz="1154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app, message, notification и online часто встречаются в учебных диалогах. С их помощью можно рассказать, что отвлекает во время урока или мешает сосредоточиться вечером.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что помогает сохранить здоровье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действия, которые снижают нагрузку на глаза, спину, сон и общее самочувствие.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привычки дают заметный эффект: уменьшают усталость, помогают спине и улучшают сон без сложных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здоровья и технологий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совет на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перейти от описания проблемы к совету с should и к ожидаемому результату.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для чтения: здоровье и экранное время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 короткий текст целиком и определите, о чём он: о гаджете, усталости или сне. Это помогает увидеть главную проблему раньше, чем переходить к деталям.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второго чтения отметьте слова breaks, homework, water, sleep и outdoor activity. Они подсказывают, какие привычки в тексте помогают герою чувствовать себя лучше.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что именно мешает подростку: слишком долгое время на планшете, усталость, боль в глазах или плохой сон. Такое задание тренирует внимательное чтение и словарь по теме.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правильный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ученики подбирают совет из нескольких вариантов. Здесь хорошо работают предложения с should и shouldn’t, потому что они простые, короткие и связаны с повседневной жизнью.
</a:t>
            </a:r>
            <a:endParaRPr lang="en-US" sz="1177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короткий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сказать, как можно улучшить ситуацию. Достаточно одной фразы о том, что перерывы, движение и более ранний сон помогают сохранить здоровье при использовании экранов.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на экране связано с риском усталости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ученик остаётся у экрана, тем чаще появляются усталость глаз и неприятные ощущения после уроков или игр.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рост риска: короткое экранное время безопаснее, а длительное чаще связано с усталостью и нарушением сна.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Health problems &amp; technology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 дома и в школе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осанку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прямо, особенно за партой или за компьютером дома. Правильная поза снижает нагрузку на спину и шею и помогает дольше сохранять внимание.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Ограничь экранный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лучше выключать лишние уведомления, а дома не сидеть онлайн слишком долго. Когда устройство используется по делу, оно помогает учиться, а не отвлекает.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с экраном полезно встать, потянуться и дать глазам отдохнуть. Даже короткая пауза помогает уменьшить напряжение и вернуть сосредоточенность.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игра на улице или лёгкая зарядка поддерживают тело и настроение. Движение особенно важно, если часть дня проходит за компьютером, планшетом или телефоном.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вечерний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брать телефон в кровать или засиживаться в сети поздно вечером. Если закончить раньше, легче уснуть и проснуться бодрым на следующий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письменного задания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строить короткий связный ответ о здоровье, привычках и технологиях.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фраз помогает быстро оформить мнение, совет и причину без сложных конструкций, сохраняя связность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материал урока английского языка в 7 классе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мини-ответа по теме Health problems &amp; technology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простую структуру короткого устного или письменного ответа для семиклассников.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семиклассники учатся говорить о самочувствии, объяснять причины проблем и давать простые советы на английском языке, используя лексику о здоровье, технологиях и полезных привычках.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здоровье и технологии в английском языке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2026-05-30T20:24:14Z</dcterms:created>
  <dcterms:modified xsi:type="dcterms:W3CDTF">2026-05-30T20:24:14Z</dcterms:modified>
</cp:coreProperties>
</file>