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Синонимдердинг сöзлиги: слова-товарищи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Слова-товарищи делают речь точнее, ярче и живее.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нужны, чтобы речь не повторялась и звучала точнее. Они помогают школьнику выбирать нужное слово, передавать настроение и пользоваться словарём без путаницы.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синонимы помогают говорить лучше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синонимы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слова, которые называют одно и то же явление или очень близкие признаки. Например: большой — огромный, быстрый — скорый, смелый — храбрый.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часто есть разные оттенки смысла. Поэтому в речи важно выбирать не просто похожее слово, а то, которое лучше подходит к ситуации и смыслу предложения.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синонимы нужны в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не повторять одно и то же слово снова и снова. Из-за этого рассказ, ответ у доски и сочинение звучат аккуратнее и интереснее.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синонимов можно передавать настроение. Одно слово звучит спокойно, другое — торжественно, третье — по-дружески. Речь становится выразительной, как будто оживает.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подбирать синонимы, он точнее выражает мысль. Это помогает говорить понятно, писать красиво и не застревать на одном и том же слове.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1750" y="1483351"/>
            <a:ext cx="299025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словарь синонимов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группам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близкие по смыслу слова собраны рядом. Так легче увидеть, какие слова дружат между собой и чем они похожи.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сначала стоит основное слово, а потом — его синонимы. Рядом могут быть короткие пояснения и простые примеры для проверки смысла.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пометы
</a:t>
            </a:r>
            <a:pPr algn="ct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есть пометы: разговорное, книжное, устаревшее. Они подсказывают, где слово звучит уместно, а где — слишком важно или старомодно.
</a:t>
            </a:r>
            <a:endParaRPr lang="en-US" sz="1345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не угадывать, а выбирать точно. Он показывает, какое слово лучше подходит по смыслу, настроению и стилю текста.
</a:t>
            </a:r>
            <a:endParaRPr lang="en-US" sz="13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Синонимический ряд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Синонимический ряд — это несколько слов, которые очень близки по смыслу. Например: весёлый, радостный, довольный, счастливый. Они связаны одной темой, но не совпадают полностью.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в ряду имеет свой оттенок. Весёлый чаще говорит о настроении, радостный — о сильном чувстве, довольный — о спокойном одобрении. Поэтому важно читать внимательно.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одной смысловой группы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значения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могут обозначать одно и то же, но звучать по-разному. Дом и жилище называют место, где живут люди, однако второе слово звучит более торжественно.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говорят и болтать тоже не совсем равны. Говорить — нейтрально и спокойно, а болтать — более разговорно, иногда даже с лёгкой улыбкой.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синонимы подходят для школы, другие — для сказки, третьи — для разговора с друзьями. Значит, слово нужно подбирать не только по смыслу, но и по ситуации.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синонимов помогает заметить эти различия. Он словно подсказывает: «Стоп, это слово близкое, но не всегда самое точное!»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синонимы убирают повторы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повтор
</a:t>
            </a:r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 слово, которое слишком часто повторяется в тексте. Если его оставить без замены, предложение начинает звучать однообразно.
</a:t>
            </a:r>
            <a:endParaRPr lang="en-US" sz="1315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Подбираем варианты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ищем близкие по смыслу слова: красивый, прекрасный, чудесный, замечательный. Так у текста появляется выбор, а не один-единственный путь.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уместность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смотрим, подходит ли слово по смыслу, настроению и стилю. Только после этого выбираем самое точное и удачное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оживляют картину природы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шепчет
</a:t>
            </a:r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лес может быть густым, тёмным и молчаливым. А если прислушаться, он будто меняется: становится таинственным, спокойным, притихшим. Такие слова помогают представить пейзаж не просто на картинке, а почти наяву.
</a:t>
            </a:r>
            <a:endParaRPr lang="en-US" sz="965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который не сидит на 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бывает сильным, резким, порывистым. В один миг он гладит траву, а в другой уже треплет листья. Синонимы помогают показать его характер, как будто у ветра есть собственное настроение.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после дождя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небо может стать ясным, чистым, светлым. Оно словно улыбается земле и открывает простор для взгляда. Такие близкие слова делают описание точным и очень красивым, почти как маленькую картину словами.
</a:t>
            </a:r>
            <a:endParaRPr lang="en-US" sz="10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 сказках и рассказах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выбирают синонимы, чтобы герои звучали живо и не были одинаковыми. Добрый персонаж может быть ласковым, сердечным, заботливым — и сразу становится ближе читателю.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сказочных злодеев тоже есть разные краски. Один сердитый, другой мрачный, третий коварный. Синонимы помогают показать характер так, будто герой сам заглядывает на страницу.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словам текст становится интереснее и выразительнее. Читатель лучше представляет героев, а сама история звучит ярко, как добрая сказка перед сном.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выбрать точный синоним без лишних сомнений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Смысл, настроение и ситуация — вот три опоры, которые помогают выбрать самое точное слово и сделать речь уместной и ясной.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находить близкие по смыслу слова и избегать повторов. Антонимы, наоборот, показывают противоположные значения и делают смысл пары слов особенно заметным.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группы слов удобно сравнивать вместе. Так легче понять, чем одно слово похоже на другое, а чем оно совсем ему противоположно.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не всегда одинаковые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быть близкими по смыслу, но обозначать разные лица, предметы или ситуации. Поэтому заменять одно слово другим нужно очень внимательно.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Малыш, ребёнок и ученик связаны с детством, но употребляются по-разному. Одно слово подходит для семьи, другое — для школы, третье — для общего разговора.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синонимов помогает проверить, где слово звучит точно, а где лучше выбрать другое. Это уберегает от смешных и неправильных фраз.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6494" y="1571326"/>
            <a:ext cx="249187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среди наречий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действие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быстро, шустро и стремительно передают разную скорость. Они помогают точнее описать движение и делают предложение более живым.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тихо, спокойно и бесшумно похожи по смыслу, но звучат по-разному. С их помощью можно показать, как именно происходит действие.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украшают описание и помогают не повторять одно и то же слово. Благодаря им текст становится яснее, точнее и интереснее для чтения.
</a:t>
            </a:r>
            <a:endParaRPr lang="en-US" sz="13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словарём синонимов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нужное слово и читают рядом близкие по смыслу варианты. Потом смотрят, какие из них лучше подходят по значению и звучанию.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пометы и примеры употребления. Это помогает выбрать слово, которое уместно именно в этом предложении, а не просто похоже по смыслу.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богатстве языка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говорить есть целая семья близких слов: сказать, произнести, сообщить, молвить. Каждое из них помогает передать мысль немного по-своему.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красивый тоже много вариантов: прекрасный, нарядный, чудесный, милый. Они различаются оттенками и подходят к разным предметам и ситуациям.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такие ряды слов, он легче находит точное выражение. Тогда ответы, пересказы и сочинения звучат богаче и аккуратнее.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очень любит точные слова. Чем внимательнее к ним относится ученик, тем ярче и интереснее становится его речь.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точного синонима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подобрать слово, которое подходит по смыслу, настроению и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работе с синонимами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нередко отличаются силой значения. Одно звучит мягче, другое — сильнее, поэтому их нельзя менять местами без проверки.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подходят только к определённой ситуации. В обычном ответе лучше выбрать нейтральное слово, а в сказке — более яркое.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большой и громадный близки, но громкое слово не всегда уместно. Оно может звучать слишком резко или слишком торжественно.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 тогда, когда слово выбирают только по похожести. Чтобы не ошибиться, нужно смотреть на смысл, стиль и настроение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синонимы в 3 классе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отвечать у доски увереннее, точнее пересказывать текст и писать сочинения без лишних повторов. Речь становится понятнее и красивее.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много близких по смыслу слов, он лучше чувствует язык. Ему легче подобрать нужное слово и выразить мысль точно.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делают речь умнее и красивее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Синонимдердинг сöзлиги учит замечать оттенки смысла, выбирать точное слово и не повторяться. Благодаря этому речь становится яркой, понятной и по-настоящему живой.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2026-05-21T12:16:38Z</dcterms:created>
  <dcterms:modified xsi:type="dcterms:W3CDTF">2026-05-21T12:16:38Z</dcterms:modified>
</cp:coreProperties>
</file>