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плохую одежду плохая надежда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помогает вызвать доверие и уважение с первых секунд.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пословица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напоминает: по одежде часто судят вначале. Если вещи грязные, мятые или рваные, доверия становится меньше. Но главное всё же — поступки и характер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появляется быстро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секунды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знакомятся, они сначала замечают внешний вид. Аккуратная одежда помогает сразу выглядеть собранным, опрятным и дружелюбным, даже без долгого разговора.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Ошибочное мнение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или рваная одежда может создать неверное впечатление. Иногда человек хороший, умный и вежливый, но внешний вид мешает другим увидеть это сразу.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не рассказывает всю правду о человеке. Но оно влияет на то, как к нему относятся в самом начале, поэтому опрятность действительно помогает.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особенно видна, если рядом поставить аккуратного школьника и ребёнка в неухоженной одежде. Сравнение помогает сразу понять, как важны чистота и порядок.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вещи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Опрятный вид начинается с простых вещей: чистой одежды, свежей обуви и аккуратного внешнего вида. Такие детали сразу заметны и говорят о внимательности.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детали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пуговицы, ровные швы и одежда по размеру делают образ аккуратным. Даже небольшие мелочи могут сильно повлиять на то, как выглядит человек.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Ухоженность заметна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выглажена и выглядит аккуратно, это бросается в глаза. Человек кажется более собранным, а окружающим проще отнестись к нему с доверием.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Опрятность и чистота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себе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показывает, что человек умеет следить за собой. Это маленький, но важный знак аккуратности, который сразу замечают окружающие.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чистая и аккуратная, это выглядит как знак уважения к школе, дому и людям рядом. Так проще начать общение на доброй ноте.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ответственности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Опрятный вид помогает людям думать, что человек внимательный и ответственный. Даже без слов он как будто говорит: «Со мной всё в порядке».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доверия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человек чаще вызывает спокойствие и доверие. Одежда не решает всё, но помогает окружающим настроиться на доброжелательный разговор.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одежда влияет на доверие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зависит от одежды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27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важнее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27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не делает человека добрым, честным или умным. Эти качества видны в словах, поступках и том, как человек относится к другим людям.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405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— только начало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405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напоминает, что внешний вид помогает начать знакомство, но не заменяет настоящий характер. Сначала замечают одежду, а потом узнают человека по делам.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16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говорят громче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4316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выглядеть очень нарядно, но вести себя некрасиво. А можно быть одетым просто, но оставаться хорошим другом, помощником и честным человеком.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 утра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школой полезно проверить форму, обувь и рюкзак. Такая простая привычка помогает выйти из дома спокойно и не искать потерянную пуговицу в последний момент.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на каждый день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младшего школьника это удобный и понятный навык: одеться чисто, проверить внешний вид и быть готовым к учебному дню. Это совсем не трудно.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обстановка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 опрятная одежда помогает поддерживать порядок в классе. Когда все выглядят аккуратно, становится легче сосредоточиться на уроке и слушать учителя.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вид в школе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мнение о человеке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первого взгляда к доверию: внешний вид влияет на ожидания окружающих.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о внешнем и внутреннем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27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важен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27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 не забывать об аккуратности. Люди действительно сначала смотрят на одежду, потому что так устроено первое знакомство и быстрое впечатление.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405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легко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405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народная фраза помогает запомнить простое правило: вещь на человеке не важнее самого человека. Его дела всегда говорят намного больше.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16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не он главный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4316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показывает только внешний слой. Настоящее мнение о человеке складывается позже — по его поведению, словам, помощи другим и честности.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разных дел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прогулки и урока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он надевает тёплую куртку, если на улице прохладно, а потом переодевается в удобную школьную одежду. Так день начинается спокойно и без лишнего ворчания. Подходящая вещь помогает не мёрзнуть, не спешить и чувствовать себя уверенно.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праздника и встречи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 или в гости хочется надеть более нарядную и аккуратную одежду. Чистая рубашка или красивое платье помогают чувствовать себя готовым к радостному событию. Тут даже улыбка кажется ещё шире.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спорта и движения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физкультуре нужен спортивный костюм и удобная обувь. В них легко бегать, прыгать и не отвлекаться на неудобства. Когда одежда подходит делу, заниматься становится веселее и проще.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ухаживать за одеждой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носки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дня в школе или на прогулке одежду лучше аккуратно развесить или сложить. Так она не мнётся, не пачкается сильнее и дольше остаётся опрятной.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Глажка и проверка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стоит проверить воротник, рукава, пуговицы и швы. Если вещь помята, её лучше погладить, чтобы она выглядела аккуратно и красиво.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Стирка и чистка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вещи нужно вовремя стирать, а обувь — очищать от пыли и грязи. Чистота помогает одежде выглядеть свежо и служить дольше.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хранение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Чистую одежду удобно хранить на вешалке или на полке, а не бросать на пол. Тогда утром легче быстро найти нужную вещь и собраться без 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мешает, а когда помогает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Отвлекает взгляд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грязная или мятая одежда сразу бросается в глаза и отвлекает от разговора. Человек может говорить интересно, но окружающие сначала замечают неаккуратный вид.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настроение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аккуратная, человек чаще улыбается и ведёт себя увереннее. Пословица напоминает: внешний вид влияет не только на впечатление, но и на настроение.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случаю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Уместная одежда показывает, что человек понимает, куда идёт и что будет делать. На уроке, празднике и выступлении разные вещи помогают чувствовать себя правильно.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сосредоточиться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 удобная одежда не мешает двигаться, играть и учиться. В ней легче думать о деле, а не поправлять воротник, рукава или обувь.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дня — два разных образа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вечер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Миша переоделся в мягкую футболку и удобные штаны. Дома так можно: главное, чтобы было тепло и свободно. Он помогал маме, играл с котом и не думал о нарядности.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выход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на день рождения Миша надел чистую рубашку и аккуратные брюки. В гостях такой вид помогает чувствовать себя собранным, а ещё показывает уважение к хозяевам и общему празднику.
</a:t>
            </a:r>
            <a:endParaRPr lang="en-US" sz="12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уместную одежду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помогает ребёнку быстро выбрать чистую, удобную и подходящую одежду для любого 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 детей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линейкой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школьной линейкой чистая рубашка и аккуратная обувь помогают почувствовать себя собранным. Ребёнок меньше волнуется, потому что знает: выглядит опрятно и готов к важному дню.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новая вещь нуждается в уходе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футболка не выглядит красиво, если она мятая или испачканная. Аккуратность важнее цены и яркого цвета, потому что именно она делает вещь приятной на вид.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 и в гости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похода в театр или к друзьям стараются выбрать одежду без пятен и сильных складок. Так человек показывает уважение к месту, людям и самому событию.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меняется, а пословица остаётся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было раньше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люди тоже старались выглядеть чисто и аккуратно. Это было знаком порядка, уважения к себе и к другим, а ещё показателем того, что человек следит за своим домом и вещами.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понятна сегодня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школьник тоже смотрится лучше в чистой одежде и опрятной обуви. Пословица не устарела, потому что люди и сегодня сначала замечают внешний вид, а потом узнают характер и поступки.
</a:t>
            </a:r>
            <a:endParaRPr lang="en-US" sz="12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 смыслу пословицы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31742" y="1816494"/>
            <a:ext cx="3538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видят одежду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31742" y="2505500"/>
            <a:ext cx="353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«Встречают по одёжке, провожают по уму» и «По платью встречают, по уму провожают» напоминают: первое впечатление часто складывается по внешнему виду и аккуратности.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45617" y="1816494"/>
            <a:ext cx="3538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узнают человека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45617" y="2505500"/>
            <a:ext cx="353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знакомство продолжается, на первый план выходят слова, дела и отношение к людям. Народная мудрость учит не спешить с выводами и смотреть глубже, чем на одежду.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пословица каждый день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собой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полезно умыться, причесаться и надеть чистую одежду. Такие простые действия помогают начать день аккуратно и чувствовать себя готовым к урокам, играм и встречам.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мелочи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стоит посмотреть на обувь, пуговицы и воротник. Маленькая проверка занимает всего минуту, а помогает избежать неловкости и лишней спешки.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окружающих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выглядит опрятно, он показывает, что уважает школу, дом, друзей и учителей. Это маленький, но очень понятный знак вежливости и заботы.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вещи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одежду на пол и аккуратно складывать её, вещи дольше остаются красивыми. Тогда и любимая рубашка, и куртка служат намного дольше.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помогает чувствовать себя готовым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надел чистую рубашку, поправил воротник и посмотрел в зеркало. Ему сразу стало спокойнее: он был готов к уроку, не отвлекался и смело поднял руку на первом же задании.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сценой Аня аккуратно застегнула форму и проверила обувь. Она улыбнулась, потому что почувствовала себя собранной и уверенной. Чистая одежда помогла ей выйти без лишнего волнения.
</a:t>
            </a:r>
            <a:endParaRPr lang="en-US" sz="12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напоминает: неаккуратная одежда вызывает меньше доверия, а чистый и опрятный вид помогает начать знакомство лучше. Внешний вид не заменяет характер, но делает первый шаг легче.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2026-05-26T09:00:16Z</dcterms:created>
  <dcterms:modified xsi:type="dcterms:W3CDTF">2026-05-26T09:00:16Z</dcterms:modified>
</cp:coreProperties>
</file>