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Владимирович Михалков — писатель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стихи, добрые герои и любимый Дядя Стёпа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писал для детей и взрослых, но особенно прославился детскими стихами. Его короткие, ясные и запоминающиеся произведения много лет читают в школе и 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знают с детства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и первые впечатления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рос в большой семье, где каждый день было много общения и разных характеров. Такие наблюдения потом помогли ему создавать живых и узнаваемых героев.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он много читал и рано начал сочинять рифмы. Книги развивали его воображение, а игра со словами постепенно превращалась в настоящее писательское мастерство.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замечал, как ведут себя люди, школьники и даже животные. Из обычных жизненных сцен у него рождались смешные, точные и очень понятные стихи.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он видел в детстве, стало важным запасом для будущих произведений. Поэтому его стихи часто кажутся знакомыми: в них легко узнать себя, друзей и 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стал писателем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стихи Михалкова впервые появились в печати. Это стало началом его большой литературной дороги, которая быстро вывела его к известности.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сразу заметили, что он пишет просто и ясно. Его строки звучали естественно, почти как разговор, поэтому их легко было читать и запоминать.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герои действовали активно и понятно. Они попадали в привычные ситуации, а потому дети узнавали в них себя и с интересом следили за сюжетом.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у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произведения Михалкова полюбили и дети, и взрослые. Его стихи стали часто печатать, читать вслух и пересказывать друг другу.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 заметный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Дядя Стёпа сразу выделяется среди других героев: он очень высокий, сильный и всегда на виду. Но главное в нём не рост, а доброе сердце и готовность помочь, когда кому-то трудно.
</a:t>
            </a:r>
            <a:endParaRPr lang="en-US" sz="114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Дядя Стёпа не хвастается своей силой. Он помогает, спасает, подсказывает и поступает честно. Из-за этого читатели видят в нём настоящего героя, которому можно доверять.
</a:t>
            </a:r>
            <a:endParaRPr lang="en-US" sz="1154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которого любят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Дяди Стёпы запоминается с первых строк, потому что он смешной, добрый и очень понятный. Дети легко представляют его рядом с собой и с удовольствием следят за его делами.
</a:t>
            </a:r>
            <a:endParaRPr lang="en-US" sz="1154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Дядя Стёпа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умел писать о переменах, уроках и школьных правилах так, что это звучало весело. В его стихах обычный день школьника превращается в маленькое приключение.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чувствуется забота о близких, уважение к старшим и внимание к домашним делам. Такие стихи помогают детям лучше понимать ценность семьи.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учатся быть внимательными друг к другу. В стихах о дружбе важно не только весело играть, но и уметь прийти на помощь.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серьёзные правила у Михалкова поданы без скуки. Он показывает их через смешные ситуации, поэтому дети слушают и запоминают их гораздо легче.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школе, семье и дружбе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Сергея Михалкова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люди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Михалкова звери ведут себя почти как люди: спорят, ленятся, хвастаются и делают выводы. Так читать становится интересно, а смысл истории запоминается лучше.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недостатки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басни писатель показывал лень, хитрость, глупость и пустое хвастовство. Эти черты выглядят смешно, но заставляют задуматься, почему так поступать не стоит.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ошибками в его баснях всегда есть честность, ум и трудолюбие. Именно они помогают героям выглядеть достойно и находить правильный путь.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басня оставляет ясную мысль: поступки имеют значение. Читатель не только улыбается, но и понимает, как отличить хороший поступок от плохого.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и мультфильмы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Михалкова снимали фильмы и мультфильмы. Благодаря этому его персонажи стали ещё ближе к детям и зазвучали по-новому.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мог сначала прочитать книгу, а потом увидеть знакомого героя в движении. Это помогало лучше запомнить сюжет и с радостью возвращаться к произведению.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у зрителей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сделал рассказы и стихи Михалкова ещё известнее. Когда любимого героя видишь и слышишь, он остаётся в памяти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творчества выбирал Михалков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Михалкова короткие, ритмичные и легко запоминаются. В них много наблюдательности, юмора и понятных детям событий из повседневной жизни.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сценарии, в которых важно не только слово, но и действие. Это помогало историям становиться живыми и интересными для экрана и сцены.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песен требуют особого чувства ритма, и Михалков умел его находить. Его слова хорошо звучали вместе с музыкой и легко входили в память.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свободно работал в нескольких жанрах, но везде сохранял ясность и живой язык. Поэтому его произведения понятны и детям, и взрослым.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написал слова гимна СССР. Этот текст стал частью большой истории страны и долго звучал в торжественных случаях.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участвовал в создании нового текста гимна России. Его имя снова оказалось связано с главной песней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бывает нечасто: один автор связан сразу с гимнами разных эпох. Это показывает, насколько заметным был вклад Михалкова в культуру.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Михалков стал автором гимнов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прожил Сергей Михалков, успев создать произведения, в которых доброта, юмор и жизненная мудрость стали частью детского чтения.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помогла писателю увидеть разные времена и характеры, поэтому его герои остаются живыми и узнаваемыми для читателей.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известность писателя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литературный труд и вклад в культуру Сергей Михалков был отмечен государственными наградами и почётными званиями. Это подчёркивало его значимость не только как автора для детей, но и как общественного деятеля.
</a:t>
            </a:r>
            <a:endParaRPr lang="en-US" sz="155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многих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Михалкова выходили большими тиражами, потому что их читали в семьях, школах и библиотеках. Простые сюжеты и ясный язык делали эти книги понятными самым разным читателям.
</a:t>
            </a:r>
            <a:endParaRPr lang="en-US" sz="1647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за пределами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переводили на другие языки, а значит, героев и шутки Михалкова могли узнавать читатели не только в России. Так детская литература становилась частью мировой культуры.
</a:t>
            </a:r>
            <a:endParaRPr lang="en-US" sz="16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5382" y="1838326"/>
            <a:ext cx="541322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в школьном чтении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объёму стихотворения удобно читать на уроке. Ребёнок успевает понять сюжет, заметить рифму и не теряет интерес к строкам.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Михалкова действуют школьники, родители, животные и знакомые каждому персонажи. Их поведение легко представить, поэтому детям проще обсуждать поступки.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часто включают в программу начальной школы. Они помогают тренировать выразительное чтение, интонацию и умение выделять главное в тексте.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рифмы и повторяющийся ритм делают стихи удобными для заучивания. Ребёнок незаметно развивает память, слух к слову и внимательность к деталям.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но поучительно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у Михалкова никогда не пустая. Она помогает увидеть неловкий поступок, понять, почему так делать не стоит, и запомнить правило без скучного назидания.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становится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сначала вести себя неправильно, но потом замечает последствия своего поведения. Благодаря этому ребёнок видит не наказание ради наказания, а возможность исправиться.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смеётся не зло, а по-доброму. Даже смешной персонаж у него остаётся живым и понятным, поэтому читателю легче сочувствовать и делать выводы.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вызывает улыбку, важная мысль запоминается быстрее. У Михалкова юмор работает как помощник: он делает текст интересным и одновременно полезным.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 пользой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9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Михалкова рядом с героями стоят родители, бабушки, дедушки и близкие люди. Он показывает, как важно уважать старших и беречь домашнее тепло.
</a:t>
            </a:r>
            <a:endParaRPr lang="en-US" sz="1386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обращается к школьной жизни, потому что она знакома каждому ребёнку. В его стихах уроки, перемены и школьные правила превращаются в весёлые и понятные истории.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товарищество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напоминает, что друзья помогают друг другу и не смеются над чужой ошибкой. В его текстах особенно ценятся поддержка, честность и умение быть рядом в нужный момент.
</a:t>
            </a:r>
            <a:endParaRPr lang="en-US" sz="1307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уважал людей дела, которые работают внимательно и не ищут лёгких путей. Поэтому его книги учат ценить труд, отвечать за поступки и говорить правду.
</a:t>
            </a:r>
            <a:endParaRPr lang="en-US" sz="13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текста в произведениях Сергея Михалкова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произведение Михалкова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известные стихотворения Михалкова появились в печати и сразу привлекли внимание простотой, живой интонацией и понятными героями.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читали дома и в школе: короткие строки, рифма и юмор помогали детям легко запоминать стихи и возвращаться к ним снова.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по-прежнему подходят младшим школьникам: они ясные, весёлые и учат замечать хорошее без скучных объяснений.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читают до сих пор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знали несколько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прожил долгую жизнь и работал в литературе десятилетиями. Его читали дети, родители и даже бабушки с дедушками, поэтому его имя стало знакомым в очень разных семьях.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стихов до большого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Михалкова получили новую жизнь в кино и мультфильмах. Так герои стали не только книжными, но и экранными, а смешные истории запомнились ещё сильнее.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которого помнят по героям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Михалкова прочно связана с Дядей Стёпой и другими узнаваемыми персонажами. Именно герои сделали его книги классикой детского чтения и сохранили интерес к ним на долгие годы.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Сергее Михалкове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чтение Михалкова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Михалкова помогают услышать, как звучит строка, где нужно сделать паузу и как рифма соединяет мысли. Это полезно для выразительного чтения и слуха.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встречаются точные и понятные слова, которые постепенно расширяют словарный запас ребёнка. При этом текст остаётся ясным и не перегружает читателя.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делают выбор, который можно обсудить вместе со взрослыми. Это учит ребёнка видеть разницу между хорошим и плохим поступком без нравоучений.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показывает, что труд, ответственность и внимание к другим людям заслуживают уважения. Такие книги помогают замечать ценность простых, но важных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писатель, который умел быть понятным каждому 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оставил детям стихи, басни, песни и добрые образы, которые легко запоминаются. Его книги читают и сегодня, потому что в них живут юмор, честность и мудрость.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2026-05-27T13:36:04Z</dcterms:created>
  <dcterms:modified xsi:type="dcterms:W3CDTF">2026-05-27T13:36:04Z</dcterms:modified>
</cp:coreProperties>
</file>