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Земли: значение, распределение и современные вызовы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основа жизни, хозяйства и устойчивости природных систем.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связывают природу и общество: они определяют расселение, сельское хозяйство, промышленность и качество жизни. При этом доступ к воде распределён крайне неравномерно, а дефицит усиливается ростом потребления и климатическими изменениями.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географический ресурс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97,5%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запасов воды приходится на солёные воды океана, а пресная вода составляет лишь малую долю.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School; данные по распределению воды на Земле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доступная для человека вода — ограниченный и особенно ценный ресурс.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School; структура пресной воды, актуальные справочные данные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сосредоточена в природных резервуарах, которые трудно использовать напрямую в хозяйстве.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воды резко отстаёт от её общего объёма: наиболее важная для людей доля — самая малая.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пресной воды на Земле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речные бассейны как основа водоснабжения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для 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их бассейны обеспечивают водоснабжение миллионов людей, поэтому рядом с ними исторически возникали крупные поселения, транспортные узлы и промышленные центры.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природного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бассейны, такие как Амазонка, Нил, Янцзы и Волга, показывают, что водные системы определяют не только экономику, но и пространственную организацию жизни людей.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сток используется для орошения, работы предприятий и наполнения водохранилищ, что делает бассейны ключевым элементом регионального развития и продовольственной безопасности.
</a:t>
            </a:r>
            <a:endParaRPr lang="en-US" sz="8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резерв сосредоточен в труднодоступных формах, а наиболее используемые источники — самые уязвимые.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School; распределение пресной воды на Земле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объём пресной воды и её практическая доступность не совпадают: самые большие резервы часто наименее удобны для использования.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пресной воды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их значение для 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дают значительную часть питьевой воды в мире и особенно важны там, где поверхностные источники редки или нестабильны по сезонам.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Питьевое снабжение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накапливаются в водоносных горизонтах и могут долго сохраняться в недрах, выполняя роль естественного резерва в периоды засухи и перебоев с водой.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Водоносные горизонты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чрезмерной откачке уровни грунтовых вод снижаются, а восстановление идёт медленно, поэтому в ряде районов возникает долговременный дефицит и проседание грунта.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запасов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уязвимы к нитратам, нефтепродуктам, тяжёлым металлам и промышленным стокам; в прибрежных зонах опасно и засоление при подъёме солёной воды.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засоление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ФАО и ООН; значения условные для иллюстрации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обычно связана не с одной причиной, а с их одновременным действием в быстро растущих и засушливых регионах.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формируется из сочетания спроса, потерь и природных ограничений, поэтому решать его нужно комплексно.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дефицита водных ресурсов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климатические и хозяйственные факторы последовательно усиливают нехватку воды.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изменений к водному дефициту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крупнейший потребитель воды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потребитель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использует основную часть мирового водозабора, потому что растениям нужна вода на всех этапах роста, а урожай напрямую зависит от режима увлажнения.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полив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и современные системы управления подачей воды помогают доставлять влагу прямо к корням растений, уменьшая перерасход и повышая урожайность.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климату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культур по природным условиям делает земледелие более устойчивым: это снижает нагрузку на водные ресурсы и уменьшает риск потерь в засушливые годы.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теряется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потери возникают при поливе по открытым каналам, испарении и просачивании, а также при выращивании влаголюбивых культур в засушливых районах.
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водохранилище становится жизненно важным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водохранилище — это не просто запас воды, а страховка для миллионов жителей в периоды засухи и пикового потребления. От его уровня зависят работа больниц, школ, транспорта и предприятий, поэтому любой сбой быстро отражается на повседневной жизни.
</a:t>
            </a:r>
            <a:endParaRPr lang="en-US" sz="901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которые незаметно теряют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водопроводы часто остаются скрытой проблемой: часть воды теряется еще до того, как попадает в дома. Утечки в сетях повышают расходы города, снижают надежность снабжения и делают очистные станции и насосы менее эффективными, чем можно ожидать.
</a:t>
            </a:r>
            <a:endParaRPr lang="en-US" sz="912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безопасность городов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 и UNEP; значения даны как ориентировочная структура основных источников загрязнения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часто формируется не одним источником, а их сочетанием, поэтому проблема требует согласованных мер на уровне домохозяйств, предприятий и сельского хозяйства.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бытовые и сельскохозяйственные стоки; именно они чаще всего определяют качество поверхностных вод и санитарные риски для населения.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воды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нарушения водного режима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болот и пойм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поймы работают как естественные фильтры и накопители влаги. Когда они деградируют, вода быстрее уходит, а территория теряет способность смягчать паводки и поддерживать стабильный микроклимат.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к качеству воды организмы исчезают первыми, а пищевые цепи становятся беднее. Это особенно опасно для озер и пойменных экосистем, где многие виды зависят от точного водного режима.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Обмеление рек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стока делает русла мельче, ухудшает судоходство и нарушает водоснабжение населенных пунктов. В засушливые периоды реки перестают выполнять роль устойчивого источника воды для хозяйства и природы.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водного режима повышает вероятность наводнений, ухудшает качество питьевой воды и усиливает пыльные бури в пересыхающих районах. Последствия затрагивают здоровье, сельское хозяйство и безопасность поселений.
</a:t>
            </a:r>
            <a:endParaRPr lang="en-US" sz="10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97" y="1808050"/>
            <a:ext cx="39701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FAO, UNESCO и практикам водосбережения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экономия достигается не одной мерой, а сочетанием технологий, ремонта инфраструктуры и изменения повседневных привычек.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уменьшающие потери в сетях и в сельском хозяйстве; бытовая экономия важна, но сама по себе недостаточна.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экономии и повторного использования воды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бассейнов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Трансграничные реки и озера создают общие водные пространства, где интересы нескольких стран неизбежно пересекаются. Здесь особенно важны режим стока, сезонность и распределение воды между верховьями и низовьями.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и 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конфликтов, государства заключают договоры о совместном использовании вод, обмене данными и контроле за качеством. Такие соглашения помогают заранее согласовывать водозабор и строительные проекты.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страны переходят от соперничества к сотрудничеству, бассейн может стать зоной устойчивого развития. Примером служат комиссии и совместные механизмы по Нилу, Иордану, Тигру и Евфрату.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реки и водные конфликты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воды на станции водоподготовки до подачи потребителям.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очистки питьевой воды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снежники сокращаются быстрее, чем успевают восполняться. Это меняет сезонность стока: летом воды становится больше на короткий срок, а затем запасы резко уменьшаются.
</a:t>
            </a:r>
            <a:endParaRPr lang="en-US" sz="812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регионах повышение температуры усиливает испарение и быстрее иссушает почвы. В результате падает уровень рек, уменьшается пополнение подземных вод и обостряется конкуренция за ресурс.
</a:t>
            </a:r>
            <a:endParaRPr lang="en-US" sz="755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паводки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интенсивности осадков не означает устойчивого водообеспечения. Сильные ливни часто приводят к быстрому стоку, смыву почв и наводнениям, а не к накоплению пригодной воды.
</a:t>
            </a:r>
            <a:endParaRPr lang="en-US" sz="813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рискам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водных ресурсов зависит от накопления воды, защиты бассейнов и гибкого управления спросом. Чем раньше регионы начнут адаптацию, тем меньше будут потери для населения и экономики.
</a:t>
            </a:r>
            <a:endParaRPr lang="en-US" sz="78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 будущее водных ресурсов
</a:t>
            </a:r>
            <a:endParaRPr lang="en-US" sz="2506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мер водосбережения по материалам FAO, UNESCO и практикам коммунального хозяйства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относительную результативность мер, а не точные универсальные проценты: эффект зависит от региона, климата и состояния инфраструктуры.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Максимальную отдачу дают системные изменения в сельском хозяйстве и сетях водоснабжения; повседневная экономия полезна, но не решает проблему сама по себе.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дают наибольшую экономию воды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906" y="1471725"/>
            <a:ext cx="115913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9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700" y="1481745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12" y="3213942"/>
            <a:ext cx="185700" cy="165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1350" y="3222195"/>
            <a:ext cx="185700" cy="1485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 на уровне общества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Счетчики, мониторинг потерь и прозрачная статистика помогают понять, где вода расходуется неэффективно. Без точного учета невозможно управлять ресурсом и планировать его распределение.
</a:t>
            </a:r>
            <a:endParaRPr lang="en-US" sz="1126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водоохранных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берегов, пойм и санитарных зон снижает риск загрязнения и сохраняет естественную фильтрацию. Это особенно важно для рек, водохранилищ и источников питьевого водоснабжения.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очистки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очистные сооружения удаляют больше примесей и уменьшают нагрузку на водоемы. Инвестиции в технологии очистки напрямую улучшают качество воды и здоровье населения.
</a:t>
            </a:r>
            <a:endParaRPr lang="en-US" sz="1192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Экопросвещение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 общественное просвещение формирует привычку бережного отношения к воде. Когда люди понимают последствия перерасхода, они легче принимают разумные поведенческие изменения.
</a:t>
            </a:r>
            <a:endParaRPr lang="en-US" sz="1111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стимулы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Тарифы, нормы водопользования и контроль качества делают бережное отношение к воде не только желательным, но и выгодным. Эффективная политика объединяет закон, экономику и личную ответственность.
</a:t>
            </a:r>
            <a:endParaRPr lang="en-US" sz="10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от которой зависит 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определяют здоровье людей, устойчивость экономики и сохранение природы. Их рациональное использование, защита бассейнов и международное сотрудничество — не выбор, а необходимое условие развития.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2026-06-03T04:58:43Z</dcterms:created>
  <dcterms:modified xsi:type="dcterms:W3CDTF">2026-06-03T04:58:43Z</dcterms:modified>
</cp:coreProperties>
</file>