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3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рынка труда: почему место важно
</a:t>
            </a:r>
            <a:pPr algn="l" indent="0" marL="0">
              <a:lnSpc>
                <a:spcPct val="90000"/>
              </a:lnSpc>
              <a:buNone/>
            </a:pPr>
            <a:r>
              <a:rPr lang="en-US" sz="16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7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профессии нужны в городе, а другие — в селе?
</a:t>
            </a:r>
            <a:endParaRPr lang="en-US" sz="3630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 почему нужны разные профессии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рынка труда показывает, как место влияет на профессии, вакансии и зарплаты.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700" y="2109218"/>
            <a:ext cx="3686100" cy="10655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труда и зачем нужна география
</a:t>
            </a:r>
            <a:endParaRPr lang="en-US" sz="1781" dirty="0"/>
          </a:p>
        </p:txBody>
      </p:sp>
      <p:sp>
        <p:nvSpPr>
          <p:cNvPr id="12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формирует спрос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 труд зависит от того, какие предприятия, школы, больницы и дороги есть в регионе. Там, где их больше, обычно выше число рабочих мест и шире выбор профессий.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361725" y="7898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сравнивают регионы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территории дают разные условия оплаты и занятости. Поэтому люди сравнивают регионы не только по числу вакансий, но и по перспективам учёбы и развития.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кадры нужны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помогает понять, где особенно нужны врачи, инженеры, водители или агрономы. Она объясняет, почему одни специальности востребованы в городе, а другие — на селе.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361725" y="35034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переезжают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труда показывает, что школьники и взрослые часто переезжают туда, где больше возможностей. География рынка труда помогает увидеть, откуда и куда движутся эти потоки.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6575" y="814960"/>
            <a:ext cx="3499500" cy="348583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столицы
</a:t>
            </a:r>
            <a:pPr algn="l" indent="0" marL="0">
              <a:lnSpc>
                <a:spcPct val="100000"/>
              </a:lnSpc>
              <a:buNone/>
            </a:pPr>
            <a:r>
              <a:rPr lang="en-US" sz="51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 столицы дают больше рабочих мест, потому что здесь сосредоточены управление, услуги, образование и торговля. Плотность населения поддерживает высокий спрос на разные профессии.
</a:t>
            </a:r>
            <a:endParaRPr lang="en-US" sz="1107" dirty="0"/>
          </a:p>
        </p:txBody>
      </p:sp>
      <p:sp>
        <p:nvSpPr>
          <p:cNvPr id="12" name="Text 2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и производства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51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железнодорожные узлы и промышленные районы привлекают склады, перевозки и переработку. Из-за этого рядом появляется больше вакансий в логистике, технике и обслуживании.
</a:t>
            </a:r>
            <a:endParaRPr lang="en-US" sz="1107" dirty="0"/>
          </a:p>
        </p:txBody>
      </p:sp>
      <p:sp>
        <p:nvSpPr>
          <p:cNvPr id="13" name="Text 3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56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климат тоже важны: там, где есть полезные ископаемые, плодородные земли или длинный тёплый сезон, формируются особые отрасли и свои наборы профессий.
</a:t>
            </a:r>
            <a:endParaRPr lang="en-US" sz="1217" dirty="0"/>
          </a:p>
        </p:txBody>
      </p:sp>
      <p:sp>
        <p:nvSpPr>
          <p:cNvPr id="14" name="Text 4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56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и доступ к транспорту влияют на выбор работодателей. Если до района трудно добраться, бизнес развивается медленнее, а работа чаще сосредоточена в нескольких центрах.
</a:t>
            </a:r>
            <a:endParaRPr lang="en-US" sz="1217" dirty="0"/>
          </a:p>
        </p:txBody>
      </p:sp>
      <p:sp>
        <p:nvSpPr>
          <p:cNvPr id="15" name="Text 5"/>
          <p:cNvSpPr txBox="1"/>
          <p:nvPr/>
        </p:nvSpPr>
        <p:spPr>
          <a:xfrm>
            <a:off x="296675" y="2066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работают люди и почему это неравномерно
</a:t>
            </a:r>
            <a:endParaRPr lang="en-US" sz="24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7926" y="1211450"/>
            <a:ext cx="2661898" cy="339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 навыки, привязанные к месту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58172" y="1630100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5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горнодобывающих районах важны люди, которые умеют работать с техникой, следить за безопасностью и добывать сырьё. Здесь особенно нужны горняки, механики и инженеры.
</a:t>
            </a:r>
            <a:endParaRPr lang="en-US" sz="1117" dirty="0"/>
          </a:p>
        </p:txBody>
      </p:sp>
      <p:sp>
        <p:nvSpPr>
          <p:cNvPr id="12" name="Text 3"/>
          <p:cNvSpPr txBox="1"/>
          <p:nvPr/>
        </p:nvSpPr>
        <p:spPr>
          <a:xfrm>
            <a:off x="3518479" y="3421325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заводах и в технопарках главную роль играют точность, техническое мышление и знание оборудования. Поэтому особенно нужны инженеры, технологи и операторы сложных машин.
</a:t>
            </a:r>
            <a:endParaRPr lang="en-US" sz="1074" dirty="0"/>
          </a:p>
        </p:txBody>
      </p:sp>
      <p:sp>
        <p:nvSpPr>
          <p:cNvPr id="13" name="Text 4"/>
          <p:cNvSpPr txBox="1"/>
          <p:nvPr/>
        </p:nvSpPr>
        <p:spPr>
          <a:xfrm>
            <a:off x="3518438" y="1630100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для людей
</a:t>
            </a:r>
            <a:pPr algn="l" indent="0" marL="0">
              <a:lnSpc>
                <a:spcPct val="100000"/>
              </a:lnSpc>
              <a:buNone/>
            </a:pPr>
            <a:r>
              <a:rPr lang="en-US" sz="5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много больниц, школ и сервисов, ценятся умение общаться, заботиться о людях и быстро решать бытовые задачи. Это сфера медиков, учителей и работников обслуживания.
</a:t>
            </a:r>
            <a:endParaRPr lang="en-US" sz="1099" dirty="0"/>
          </a:p>
        </p:txBody>
      </p:sp>
      <p:sp>
        <p:nvSpPr>
          <p:cNvPr id="14" name="Text 5"/>
          <p:cNvSpPr txBox="1"/>
          <p:nvPr/>
        </p:nvSpPr>
        <p:spPr>
          <a:xfrm>
            <a:off x="658222" y="3482265"/>
            <a:ext cx="2188510" cy="9498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5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аграрных зонах нужны навыки работы с землёй, животными и машинами. Поэтому востребованы агрономы, трактористы, ветеринары и специалисты по хранению урожая.
</a:t>
            </a:r>
            <a:endParaRPr lang="en-US" sz="11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625" y="1529617"/>
            <a:ext cx="220800" cy="196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500" y="1539430"/>
            <a:ext cx="220800" cy="176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00" y="1529617"/>
            <a:ext cx="220800" cy="1962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и вакансии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6960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сервис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6960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Туристический регион живёт за счёт гостей, сервиса и отдыха. Здесь чаще ищут поваров, администраторов, экскурсоводов и работников гостиниц.
</a:t>
            </a:r>
            <a:endParaRPr lang="en-US" sz="1178" dirty="0"/>
          </a:p>
        </p:txBody>
      </p:sp>
      <p:sp>
        <p:nvSpPr>
          <p:cNvPr id="13" name="Text 4"/>
          <p:cNvSpPr txBox="1"/>
          <p:nvPr/>
        </p:nvSpPr>
        <p:spPr>
          <a:xfrm>
            <a:off x="3650237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Аграрная территория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50237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аграрном районе экономика строится вокруг полей, ферм и переработки продукции. Поэтому нужны механизаторы, агрономы, ветеринары и специалисты по сельхозтехнике.
</a:t>
            </a:r>
            <a:endParaRPr lang="en-US" sz="1050" dirty="0"/>
          </a:p>
        </p:txBody>
      </p:sp>
      <p:sp>
        <p:nvSpPr>
          <p:cNvPr id="15" name="Text 6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центр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регион обычно предлагает много рабочих мест на заводах, в цехах и конструкторских службах. Здесь особенно востребованы рабочие, технологи, инженеры и мастера.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3237" y="1356875"/>
            <a:ext cx="1974375" cy="31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 рабочие места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882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дорог, мостов, портов и больниц сразу создаёт новые рабочие места. На таких проектах нужны строители, водители, техники и специалисты по обслуживанию.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82062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транспортная сеть облегчает перевозки и привлекает бизнес. Когда есть удобные маршруты и склады, растёт число вакансий в торговле, снабжении и логистике.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9282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доступность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инфраструктура слабая, предприятия открываются реже и выбор профессий становится уже. Тогда населению труднее найти работу рядом с домом.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3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возраст 38,7 года
</a:t>
            </a:r>
            <a:endParaRPr lang="en-US" sz="393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показывает, что население неоднородно по регионам
</a:t>
            </a:r>
            <a:endParaRPr lang="en-US" sz="2097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показатель помогает понять, почему в городах растёт конкуренция за работу, а в стареющих районах особенно нужны медики и социальные работники.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перепись населения 2021 года и демографические оценки 2023 года
</a:t>
            </a:r>
            <a:endParaRPr lang="en-US" sz="102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сеть усиливает занятость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связаны районы, тем легче бизнесу доставлять товары и нанимать работников.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675" y="2963527"/>
            <a:ext cx="3686100" cy="12814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города притягивают работу
</a:t>
            </a:r>
            <a:endParaRPr lang="en-US" sz="1781" dirty="0"/>
          </a:p>
        </p:txBody>
      </p:sp>
      <p:sp>
        <p:nvSpPr>
          <p:cNvPr id="11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видов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сосредоточены офисы, магазины, школы, больницы и университеты. Это создаёт много разных вакансий и позволяет начинать карьеру сразу после учёбы.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центр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Окрестные районы тоже зависят от города: люди ездят туда на работу, учёбу и лечение. Поэтому крупный центр собирает занятость целой агломерации.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конкуренция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привлекает молодых специалистов, потому что здесь легче найти первую работу, сменить сферу и пройти стажировку. Но вместе с этим растёт и конкуренция за места.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малых городах и на селе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Узкая 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5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малых городах и на селе чаще доминируют одна-две отрасли, поэтому вакансии зависят от сезона, местных предприятий и состояния дорог. Это делает рынок труда более узким и предсказуемым.
</a:t>
            </a:r>
            <a:endParaRPr lang="en-US" sz="1270" dirty="0"/>
          </a:p>
        </p:txBody>
      </p:sp>
      <p:sp>
        <p:nvSpPr>
          <p:cNvPr id="10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меньшем выборе профессий такие территории важны для страны: они обеспечивают продукты, сырьё, переработку и базовые услуги. Отсюда и спрос на практичные, «земные» навыки.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0300" y="35069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универсалы
</a:t>
            </a:r>
            <a:pPr algn="l" indent="0" marL="0">
              <a:lnSpc>
                <a:spcPct val="100000"/>
              </a:lnSpc>
              <a:buNone/>
            </a:pPr>
            <a:r>
              <a:rPr lang="en-US" sz="5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Работодателям здесь особенно нужны люди, которые умеют делать несколько задач сразу: вести технику, оформлять документы, помогать клиентам и быстро осваивать новые обязанности без долгого обучения.
</a:t>
            </a:r>
            <a:endParaRPr lang="en-US" sz="12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03508"/>
            <a:ext cx="4007700" cy="173863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Мини-кейсы: профессия и место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профессия по-разному востребована в зависимости от типа региона и его хозяйства.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региона напрямую подсказывает, какие специалисты нужны чаще всего: транспорт, добыча или сельское хозяйство формируют разный спрос.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типам регионов и занятости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11863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возможностей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переезжают туда, где больше вакансий или выше зарплата. Чаще всего это молодые специалисты, которые ищут первый опыт, стабильный доход и возможность быстрее построить карьеру.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2514475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 качество жизни: рядом могут быть вузы, хорошие школы, больницы, общественный транспорт и культурные места. Поэтому выбирают не только работу, но и удобную среду.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17088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для 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активные жители уезжают, в родном регионе становится труднее развивать бизнес, школы и услуги. Это ослабляет местную экономику и сокращает выбор профессий для тех, кто остаётся.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919687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для принимающего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5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Регион, куда приезжают люди, получает новые кадры, но должен заранее подготовить жильё, дороги, детские сады и рабочие места. Иначе рост населения создаёт дополнительные трудности.
</a:t>
            </a:r>
            <a:endParaRPr lang="en-US" sz="1258" dirty="0"/>
          </a:p>
        </p:txBody>
      </p:sp>
      <p:sp>
        <p:nvSpPr>
          <p:cNvPr id="13" name="Text 5"/>
          <p:cNvSpPr txBox="1"/>
          <p:nvPr/>
        </p:nvSpPr>
        <p:spPr>
          <a:xfrm>
            <a:off x="296675" y="2066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переезжают ради работы
</a:t>
            </a:r>
            <a:endParaRPr lang="en-US" sz="24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 и безработица по регионам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здесь приведены как учебный пример: они помогают увидеть, как по-разному может выглядеть рынок труда в разных типах территорий.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крупных и экономически активных территориях занятость обычно выше, а в удалённых районах сильнее влияют расстояния, сезонность и узкий выбор профессий.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пример, условные данные для наглядности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8394" y="1484375"/>
            <a:ext cx="258563" cy="29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8844" y="1484375"/>
            <a:ext cx="258563" cy="29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3994" y="1484375"/>
            <a:ext cx="258563" cy="295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619" y="1484375"/>
            <a:ext cx="258563" cy="295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образование связано с рынком труда
</a:t>
            </a:r>
            <a:endParaRPr lang="en-US" sz="2455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рынком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Колледжи и вузы помогают связать школу с реальной экономикой региона. Чем точнее обучение соответствует местным профессиям, тем легче выпускнику найти дело по силам и интересам.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Сервисные навыки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городов с торговлей, сервисом и туризмом подходят курсы общения, работы с клиентами и основ обслуживания. Такие навыки помогают быстрее найти первую работу и практику.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районе развиты больницы и поликлиники, важны программы для будущих медсестёр, фельдшеров и помощников по уходу. Местный спрос подсказывает, какие знания нужны в первую очередь.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профиль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кружки и профильные классы особенно полезны там, где много заводов, мастерских и инженерных компаний. Они помогают заранее освоить навыки, которые реально востребованы рядом.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карту рынка труда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легко заметить, что в промышленных поясах спрос на рабочие и технические профессии выше. Если рядом стоят заводы и склады, карта обычно «теплее» и плотнее по значкам.
</a:t>
            </a:r>
            <a:endParaRPr lang="en-US" sz="96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пояс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портовых и транспортных узлах карта показывает особые точки: гавани, станции, терминалы и склады. Такие места помогают понять, где нужны логисты, водители и специалисты по перевозкам.
</a:t>
            </a:r>
            <a:endParaRPr lang="en-US" sz="939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узел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карте выделены фермы, поля и перерабатывающие предприятия, значит, регион связан с сельским хозяйством. Тогда по значкам можно догадаться, какие профессии будут там самыми нужными.
</a:t>
            </a:r>
            <a:endParaRPr lang="en-US" sz="909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зона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Мини-упражнение: угадай отрасль региона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помогает связать территорию с ведущими профессиями и проверить выбор по двум доказательствам.
</a:t>
            </a:r>
            <a:endParaRPr lang="en-US" sz="1113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профессии и карта спроса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51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появились машины и автоматические линии, которые взяли на себя повторяющиеся действия. Спрос сместился к рабочим, наладчикам, инженерам и тем, кто умеет обслуживать технику.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навыки
</a:t>
            </a:r>
            <a:pPr algn="l" indent="0" marL="0">
              <a:lnSpc>
                <a:spcPct val="100000"/>
              </a:lnSpc>
              <a:buNone/>
            </a:pPr>
            <a:r>
              <a:rPr lang="en-US" sz="55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рынок труда меняется быстрее, чем раньше: одни задачи исчезают, а другие появляются. Растёт спрос на тех, кто умеет сочетать знания о технике, данных и людях.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Ручной труд
</a:t>
            </a:r>
            <a:pPr algn="l" indent="0" marL="0">
              <a:lnSpc>
                <a:spcPct val="100000"/>
              </a:lnSpc>
              <a:buNone/>
            </a:pPr>
            <a:r>
              <a:rPr lang="en-US" sz="50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основные процессы выполняли люди вручную: это требовало много времени и сил, а ошибки случались чаще. Профессии были связаны с физической работой и простыми операциями.
</a:t>
            </a:r>
            <a:endParaRPr lang="en-US" sz="1009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52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 работу пришли компьютеры и цифровые сервисы. Стало важнее уметь пользоваться программами, анализировать данные, управлять процессами и быстро учиться новым инструментам.
</a:t>
            </a:r>
            <a:endParaRPr lang="en-US" sz="103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школьнику использовать эти знания
</a:t>
            </a:r>
            <a:endParaRPr lang="en-US" sz="2455" dirty="0"/>
          </a:p>
        </p:txBody>
      </p:sp>
      <p:sp>
        <p:nvSpPr>
          <p:cNvPr id="7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регион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 не только название профессии, но и то, где она нужна. Для инженера, медработника или программиста одинаково важно понимать, есть ли рядом подходящие работодатели и практика.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осознанно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Изучай кружки, колледжи и вузы рядом с домом. Если учебные программы связаны с местной экономикой, после обучения будет проще найти первую стажировку и работу.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 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Обращай внимание на вакансии, зарплаты и транспортную доступность. Эти признаки показывают, где навыки особенно ценятся, а где для старта придётся переезжать или долго искать место.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рынка труда показывает: место действительно влияет на карьеру. Если понимать, какие отрасли сильны в регионе, легче выбрать обучение, увидеть перспективы и сделать разумный профессиональный шаг.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место влияет на работу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2026-07-26T20:50:40Z</dcterms:created>
  <dcterms:modified xsi:type="dcterms:W3CDTF">2026-07-26T20:50:40Z</dcterms:modified>
</cp:coreProperties>
</file>