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природное сообщество
</a:t>
            </a:r>
            <a:endParaRPr lang="en-US" sz="3766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и среда взаимодействуют на определённой территории, формируя природное сообщество.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природное сообщество?
</a:t>
            </a:r>
            <a:endParaRPr lang="en-US" sz="3969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сообщество объединяет разные виды живых организмов и условия их обитания. Примеры включают леса, пруды и степи, где все элементы влияют друг на друга, сохраняя баланс экосистемы.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сообщества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животные, грибы и микроорганизмы взаимодействуют, обеспечивая энергию и круговорот веществ. Они составляют основу жизни и биологических процессов в сообществе.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Неживые элементы среды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воздух, почва, солнечный свет и минералы создают условия для жизни. Они влияют на рост организмов и поддерживают важные циклы природы.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компонентами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и неживые части тесно взаимозависимы, образуя сложную сеть. Например, растения нуждаются в минералах почвы и воде для фотосинтеза.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природного сообщества
</a:t>
            </a:r>
            <a:endParaRPr lang="en-US" sz="3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Взаимосвязи внутри сообщества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отношения связывают организмы: растения являются производителями, травоядные — потребителями, а хищники и разрушители завершают цепочку.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оказывает влияние на выживание: муравьи охраняют тлю в обмен на питание, что выгодно обеим сторонам.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выражается, например, в сорняках, вытесняющих культурные растения и снижая урожайность.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между близкими видами ограничивает доступ к ресурсам, что влияет на численность и распространение.
</a:t>
            </a:r>
            <a:endParaRPr lang="en-US" sz="119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лесное сообщество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растительности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растут берёзы, дубы и сосны, а также кустарники и травы. Они образуют полог, создающий среду для многих животных.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Фауна леса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Насекомые, птицы и млекопитающие тесно связаны с растениями и грибами, образуя пищевые цепи и участвуя в экосистемных процессах.
</a:t>
            </a:r>
            <a:endParaRPr lang="en-US" sz="1183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Неживые факторы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Почва, влажность и освещение определяют условия для жизни. Дождевые черви и мхи способствуют поддержанию плодородия и структуры почвы.
</a:t>
            </a:r>
            <a:endParaRPr lang="en-US" sz="1183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273532"/>
            <a:ext cx="3929100" cy="184321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сообществ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в растениях, животных и условиях для леса, пруда, степи и болота показывают адаптации и разнообразие.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сообщества различаются в условиях обитания и видам, что обусловливает их уникальные экологические особенности.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6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 как природное сообщество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 и микроорганизмы формируют основу пруда, обеспечивая кислород и пищу для обитателей.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такие как рыбы и лягушки, занимают разные уровни пищевой цепи, поддерживая баланс внутри водной среды.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температуры и сезонных условий влияют на численность и состав видов, например, летом происходит цветение водорослей.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бактерий и грибов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разлагают органические остатки, возвращая минеральные вещества в почву, что поддерживает плодородие и круговорот веществ.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их деятельности накопление мёртвого материала нарушило бы биоценоз, ухудшая условия для живых организмов и замедляя процессы восстановления.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и сети в природе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передают энергию от растений (продуцентов) к животным (консументам) и далее к бактериям и грибам (редуцентам).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сети отражают сложные взаимоотношения, где один вид может быть частью нескольких цепочек, обеспечивая устойчивость сообщества.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насекомые служат пищей для птиц и хищных насекомых, создавая переплетённые взаимодействия в экосистеме.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пищевой цепи в лесу
</a:t>
            </a:r>
            <a:endParaRPr lang="en-US" sz="367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шаге теряется значительная часть энергии, поэтому жизненно важны продуценты и разрушители для устойчивости.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десяти процентов объясняет сокращение энергии и подчёркивает необходимость баланса между всеми звеньями.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справочник, 2023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 природе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углекислого газа и воды растениями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солнечный свет для фотосинтеза, поглощая углекислый газ и воду, что обеспечивает основу питания для всех живых организмов.
</a:t>
            </a:r>
            <a:endParaRPr lang="en-US" sz="1007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 растений животными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и другие животные питаются растениями, получая энергию и необходимые вещества для роста и жизнедеятельности.
</a:t>
            </a:r>
            <a:endParaRPr lang="en-US" sz="1097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бактериями и грибами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разлагают остатки растений и животных, возвращая минеральные вещества в почву и атмосферу, поддерживая плодородие среды.
</a:t>
            </a:r>
            <a:endParaRPr lang="en-US" sz="1018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Циркуляция элементов в экосистеме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вещества и газы циркулируют между организмами и окружающей средой, обеспечивая постоянное обновление и поддержание жизненных процессов.
</a:t>
            </a:r>
            <a:endParaRPr lang="en-US" sz="99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Пушистый хвост белки — баланс и общение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использует свой густой хвост для поддержания равновесия при прыжках и для общения с сородичами. Такая адаптация помогает ей быстро перемещаться в ветвях деревьев.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Иголки ёжика как защита от хищников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Попав в опасность, ёжик сворачивается в шар, выставляя острые иголки. Это эффективный способ отпугнуть хищников и сохранить жизнь в сложных условиях.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Перепонки на лапах лягушки для плавания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обладают перепонками между пальцами, что облегчает плавание и передвижение в водной среде. Это адаптация увеличивает их шансы на добычу и спасение от врагов.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видов: примеры и важность
</a:t>
            </a:r>
            <a:endParaRPr lang="en-US" sz="348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44562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природных сообществ со временем
</a:t>
            </a:r>
            <a:endParaRPr lang="en-US" sz="3071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530325" y="436012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природной катастрофы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сообщество подвергается воздействию пожаров, наводнений или бурь, что приводит к уничтожению части видов и изменению структуры среды.
</a:t>
            </a:r>
            <a:endParaRPr lang="en-US" sz="981" dirty="0"/>
          </a:p>
        </p:txBody>
      </p:sp>
      <p:sp>
        <p:nvSpPr>
          <p:cNvPr id="10" name="Text 3"/>
          <p:cNvSpPr txBox="1"/>
          <p:nvPr/>
        </p:nvSpPr>
        <p:spPr>
          <a:xfrm>
            <a:off x="4966600" y="1534538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стадия восстановления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первые травянистые растения и кустарники, которые укрепляют почву и создают условия для жизни других видов.
</a:t>
            </a:r>
            <a:endParaRPr lang="en-US" sz="981" dirty="0"/>
          </a:p>
        </p:txBody>
      </p:sp>
      <p:sp>
        <p:nvSpPr>
          <p:cNvPr id="11" name="Text 4"/>
          <p:cNvSpPr txBox="1"/>
          <p:nvPr/>
        </p:nvSpPr>
        <p:spPr>
          <a:xfrm>
            <a:off x="4393125" y="2642563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стадия сукцессии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экосистему возвращаются деревья и животные, постепенно восстанавливая биоразнообразие и сложность сообщества.
</a:t>
            </a:r>
            <a:endParaRPr lang="en-US" sz="981" dirty="0"/>
          </a:p>
        </p:txBody>
      </p:sp>
      <p:sp>
        <p:nvSpPr>
          <p:cNvPr id="12" name="Text 5"/>
          <p:cNvSpPr txBox="1"/>
          <p:nvPr/>
        </p:nvSpPr>
        <p:spPr>
          <a:xfrm>
            <a:off x="3800250" y="3750588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стабильного сообщества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сообщество достигает равновесия, сохраняя разнообразие видов и упрочивая устойчивость к внешним воздействиям.
</a:t>
            </a:r>
            <a:endParaRPr lang="en-US" sz="9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природные сообщества
</a:t>
            </a:r>
            <a:endParaRPr lang="en-US" sz="3024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национальных парков помогает сохранять природные экосистемы и редкие виды от исчезновения.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просвещение способствует формированию бережного отношения к природе и поддержке природоохранных инициатив.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загрязнение рек ухудшают качество среды обитания, снижая численность и разнообразие живых организмов.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Реинтродукция редких животных помогает восстановить численность и сбалансировать экосистемы в пострадавших регионах.
</a:t>
            </a:r>
            <a:endParaRPr lang="en-US" sz="119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вмешательства человека в природные сообщества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действий человека и изменений в экосистеме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биоразнообразия для экосистемы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 вредителям и болезням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помогает экосистеме сопротивляться вредителям и заболеваниям, снижая риск массовых потерь. Чем больше видов, тем эффективнее природная защита.
</a:t>
            </a:r>
            <a:endParaRPr lang="en-US" sz="1028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каждого вида в системе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организм выполняет уникальную функцию — переносит энергию, разлагает органику или регулирует численность других видов. Совместная работа сохраняет баланс.
</a:t>
            </a:r>
            <a:endParaRPr lang="en-US" sz="1134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России как инструмент охраны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помогает выявлять редкие и исчезающие виды, задействуя меры для их защиты. Он поддерживает сохранение биоразнообразия на государственном уровне.
</a:t>
            </a:r>
            <a:endParaRPr lang="en-US" sz="993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равновесие: определение и примеры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Стабильное равновесие в экосистеме достигается, когда численность видов поддерживается на оптимальном уровне для взаимодействия друг с другом.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 регулируют количество зайцев, предотвращая перенаселение и истощение растительности, что важно для здоровья всего сообщества.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равновесия может привести к исчезновению одних видов и доминированию других, что снижает устойчивость и биоразнообразие.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252470"/>
            <a:ext cx="3950100" cy="10746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 России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обитание, причины угроз и важность сохранения некоторых видов, включённых в Красную книгу.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видов необходимо для поддержания экологического баланса и предотвращения потери биоразнообразия.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России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для сохранения природных сообществ?
</a:t>
            </a:r>
            <a:endParaRPr lang="en-US" sz="2652" dirty="0"/>
          </a:p>
        </p:txBody>
      </p:sp>
      <p:sp>
        <p:nvSpPr>
          <p:cNvPr id="6" name="Text 1"/>
          <p:cNvSpPr txBox="1"/>
          <p:nvPr/>
        </p:nvSpPr>
        <p:spPr>
          <a:xfrm>
            <a:off x="501391" y="2488179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Создавать особо охраняемые природные территории и не допускать вырубки лесов или загрязнения водных объектов для сохранения среды обитания видов.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65416" y="1364975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Привлекать школьников к экологическим акциям и образовательным программам, способствуя формированию у них ответственности и любви к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природных сообществ для жизни планеты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сообщества обеспечивают кислород, пищу, воду и поддерживают климат. Их сохранение важно для устойчивого будущего человечества и всей планеты.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2026-05-08T13:08:47Z</dcterms:created>
  <dcterms:modified xsi:type="dcterms:W3CDTF">2026-05-08T13:08:47Z</dcterms:modified>
</cp:coreProperties>
</file>