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 математика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учит считать время и дружит с числами.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считать, сравнивать числа и понимать, как устроено время. На нем видно дни, месяцы и недели, а еще удобно тренировать порядок чисел и находить нужную дату.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на уроке математики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показывает точную дату: число, название месяца и год. По этой записи легко понять, когда произошло событие и как не перепутать важный день.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узнать, какой сегодня день недели. Это удобно, когда нужно запомнить урок, праздник или встречу и не потерять порядок дней.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месяце бывает разное количество дней: 28, 29, 30 или 31. Такие числа учат замечать различия и аккуратно считать до конца месяца.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неделе всегда 7 дней. Это постоянное число помогает быстро ориентироваться во времени и сравнивать, сколько дней прошло или осталось.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календарь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идут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календарном листе числа стоят одно за другим: после 1 идет 2, затем 3 и так дальше. Такой порядок легко читать и запоминать.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тренирует счет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смотрит на календарь, он повторяет устный счет и учится находить следующее число. Это делает математику живой и понятной.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календаре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205" y="1781182"/>
            <a:ext cx="466665" cy="5333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9395" y="1789084"/>
            <a:ext cx="517528" cy="5175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месяц начинается не с первого дня недели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58775" y="2518641"/>
            <a:ext cx="4016984" cy="1878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может начаться в любой день недели. Все зависит от того, на какой день выпало первое число. Поэтому календарь каждый месяц выглядит немного по-разному.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4752716" y="2518641"/>
            <a:ext cx="4016984" cy="1878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и столбцы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числа в календаре не стоят одинаково. Нужно внимательно смотреть на строки и столбцы, чтобы быстро найти нужный день и не сбиться.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быстро находить дату в календаре.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календарный лист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 — начало учебной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дня обычно начинаются уроки и школьные дела. Он помогает настроиться на работу после выходных.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— середина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дню уже видно, сколько времени прошло. До конца недели остается совсем немного.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Пятница — последний учебный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Впереди отдых, поэтому пятницу часто ждут с особым настроением. Она показывает, что неделя почти закончилась.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Суббота и воскресенье — выходные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дни нужны для отдыха, игр и семейных дел. После них неделя начинается снова.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и ее 7 дней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месяцы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месяцах календаря 31 день. На листе они выглядят чуть «длиннее», потому что число в конце месяца уходит дальше. Такие месяцы удобно считать по порядку, не пропуская ни одной цифры.
</a:t>
            </a:r>
            <a:endParaRPr lang="en-US" sz="133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февраль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всегда выделяется среди других месяцев. Обычно в нем 28 дней, а в високосный год — 29. Это делает его самым коротким месяцем и помогает детям замечать, что календарь бывает разным.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дней в разных месяцах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18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1575" y="1838326"/>
            <a:ext cx="488936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месяцы и сезоны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месяцев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году всегда 12 месяцев. Если знать это число, легче представлять целый год и не путать порядок месяцев.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обычно идут декабрь, январь и февраль. Это время снега, коротких дней и теплых шарфов.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лето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 приносят изменения в природе: появляются почки, цветы и длинные светлые дни. В этих сезонах особенно приятно наблюдать время.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 и опадают, а календарь подсказывает, что лето закончилось. Так месяцы легко связываются с природой.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дней осталось, если нужно пройти пять чисел в календаре.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по содержанию школьного календаря и счету дней в учебной теме.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по календарю помогает понять, сколько времени осталось до праздника, каникул или дня рождения.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календарь подсказывает, когда идут уроки, проверочные работы, праздники и каникулы. Он помогает детям заранее готовиться и не путать важные школьные дни.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отметки и крупные числа делают его понятным даже второклассникам. По такому календарю легко увидеть, когда будет экскурсия, классный праздник или долгожданный отдых.
</a:t>
            </a:r>
            <a:endParaRPr lang="en-US" sz="1466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в школе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смотрит в календарь и проверяет, какие дела ждут сегодня: кружок, встреча или поход в гости.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календаре отмечают день рождения, поездку или покупку, чтобы ничего не забыть и спокойно спланировать время.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календарь снова проверяют и ставят отметку у выполненного дела. Так домашние планы становятся понятнее и аккуратнее.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дома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календарному листу быстро найти нужный день и проверить событие.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поиска даты в календаре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даты сначала называют число, потом месяц и год. Такой порядок помогает быстро понять, когда именно произошло событие, и не перепутать его с другим днем.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запись 15 мая 2025 года показывает точную дату без лишних догадок. В ней каждое число стоит на своем месте, как аккуратные кубики в башне.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дата может отличать два похожих события в одном месяце. Поэтому календарная запись учит внимательности, порядку и точности.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как математическая запись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листает 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лежит снег, а на календаре идут зимние месяцы. Стрелка будто перелистывает белые страницы, и сразу хочется считать дни до Нового года и зимних прогулок.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лето, осень сменяют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 дереве распускаются почки, летом ветви становятся густыми, а осенью листья желтеют и кружатся. Календарь помогает увидеть, как природа меняется от месяца к месяцу, словно большая книга времени.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 времена года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смотрите на число, месяц и день недели вместе. Тогда дата складывается в понятную картинку, а не прыгает, как непослушный мячик.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выделять важные даты цветом: день рождения, поездку, проверочную работу. Цветные пометки сразу бросаются в глаза и экономят время.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событием стоит еще раз открыть календарь и проверить запись. Это помогает не опоздать на праздник, урок или семейную встречу.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дата написана аккуратно, ее легче прочитать и запомнить. Чистая запись спасает от путаницы лучше любого волшебства.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путаться в датах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91" y="1838326"/>
            <a:ext cx="279392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477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534" y="1838326"/>
            <a:ext cx="488936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5606" y="1838326"/>
            <a:ext cx="488936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Цифры, порядок и счет в календаре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Первый, второй, третий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учит порядковым числительным: первый день месяца, второй урок, третий выходной. Так числа помогают понимать последовательность событий.
</a:t>
            </a:r>
            <a:endParaRPr lang="en-US" sz="1666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календаре идут друг за другом без пропусков внутри месяца. Это удобно для устного счета и поиска следующего числа.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Предыдущее и следующее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 на дату, ребенок легко находит соседние числа. Это тренирует внимание и помогает быстрее ориентироваться в календарной строке.
</a:t>
            </a:r>
            <a:endParaRPr lang="en-US" sz="1767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числа можно сравнивать: раньше, позже, сегодня. Такое упражнение делает счет осмысленным и помогает запоминать порядок дней.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на стене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календарь удобно повесить на видное место. На нем можно обводить даты, ставить галочки и сразу видеть важные дни всей семьей.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в кармане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календарь открывается на телефоне или компьютере. Он быстро показывает нужную дату и напоминает о делах, даже если день очень занят.
</a:t>
            </a:r>
            <a:endParaRPr lang="en-US" sz="1561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календарь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календаре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месяцев бывает 30 или 31 день, поэтому календарные листы выглядят чуть длиннее или короче. Февраль самый короткий месяц и легко помещается в ладошку.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всегда состоит из 7 дней. Это удобно запоминать, потому что дни идут ровной цепочкой, как вагончики поезда.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нужен людям во всех странах. Он помогает договариваться о встречах, считать время и не забывать важные дела, даже если дел очень много.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— помощник в счете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соединяет числа, месяцы и дни недели в понятный порядок. Он помогает считать дни, находить даты и планировать дела, а на уроке математики делает время наглядным и простым.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2026-05-20T15:33:03Z</dcterms:created>
  <dcterms:modified xsi:type="dcterms:W3CDTF">2026-05-20T15:33:03Z</dcterms:modified>
</cp:coreProperties>
</file>