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jpe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jpeg"/><Relationship Id="rId14" Type="http://schemas.openxmlformats.org/officeDocument/2006/relationships/image" Target="../media/image-1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живого: основные понятия и их значение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уровни от молекулы до биосферы формируют основу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концепции уровней живой природы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многоуровневой организации жизни начала формироваться в XIX веке с развитием клеточной теории и последующих открытий, что позволило системно описать живые системы.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Молекулярно-генетический уровень: основа наследственности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уровень включает ДНК, РНК и белки, которые обеспечивают хранение и передачу наследственной информации в клетках всех живых организмов.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процессы на этом уровне — репликация, транскрипция и трансляция — обеспечивают синтез белков, влияющих на проявление признаков и развитие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организмы, кроме вирусов, состоят из клеток, которые способны к обмену веществ и воспроизведению, обеспечивая жизнедеятельность.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уровень: базовая единица жизни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органоиды клетки выполняют специализированные функции, как митохондрии — энергетический обмен, рибосомы — синтез белков.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клетки контролирует генетическую информацию и регулирует процессы роста и деления в организме.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Тканевой уровень: разнообразие и функции тканей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ткани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выделяют четыре основных типа тканей: эпителиальная защищает тело, соединительная обеспечивает поддержку, мышечная отвечает за движение, нервная — за передачу сигналов.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ткани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растениях ткани делятся на покровные, которые защищают; механические — придают прочность, проводящие обеспечивают транспорт веществ и образовательные отвечают за рост.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состоят из сочетания разных тканей, что обеспечивает выполнение комплексных физиологических задач, как у сердца — кровообращение.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обеспечивают газообмен, насыщая кровь кислородом и удаляя углекислый газ, поддерживая обмен веществ в организме.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растений организованы для эффективного фотосинтеза, преобразуя солнечную энергию в химическую.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органов и их функции обусловлены средой обитания и образом жизни животных и растений.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Органный уровень: многофункциональные системы
</a:t>
            </a:r>
            <a:endParaRPr lang="en-US" sz="224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уровень: целостность и регуляция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— это единая система, где все органы работают согласованно, обеспечивая рост, развитие и адаптацию к меняющимся условиям среды.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систем организма поддерживает гомеостаз, обеспечивая выживаемость и возможность размножения в различных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Популяционно-видовой уровень: объединения одного вида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этого уровня включает процессы размножения, генетического потока и межвидовых взаимодействий, влияющих на динамику популяций.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группа особей одного вида, проживающих на территории с возможностью свободного скрещивания и обмена генами.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объединяет все популяции, сходные по строению, физиологии и генетике, формируя основу эволюционных изменений.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живых организмов возрастает экспоненциально при переходе к более комплексным уровням организации.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организмов на разных уровнях: от клетки к биосфере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отражает усложнение и масштаб биологических процессов на высших уровнях.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исследований, 2023
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232681"/>
            <a:ext cx="4000500" cy="19002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особенности клеток бактерий, растений, животных и грибов по структуре и функциям.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клеток у различных организмов: сравнительный обзор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Структурное разнообразие клеток отражает адаптацию организмов к различным средам и функциям.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для средней школы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Экосистемный уровень: взаимосвязи между организмами и средой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сообщества и их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растения, животные и микроорганизмы тесно взаимодействуют, поддерживая круговорот веществ и энергии. Падаль и опавшие листья служат удобрением, обеспечивая рост новых растений.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Озёрная экосистема — сложная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водоёме бактерии разлагают органику, рыбы регулируют численность мелких организмов, а водоросли — источник кислорода. Такое взаимодействие сохраняет чистоту и здоровье воды.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Луговые биоты: конкуренция и симбиоз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на лугу соревнуются за свет и воду, но и сотрудничают с грибами и насекомыми для опыления и питания. Эти связи обеспечивают устойчивость сообщества.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экосистем: от микро- до макромасштабов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на камнях или бактерии в почве формируют простейшие сообщества с ограниченным числом видов.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Пруды и заболоченные озёра — среды с большим разнообразием организмов и связанными циклой веществ.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луга представляют собой сложные сообщества с разнообразными пищевыми цепями.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Пустыни, океаны и тропические леса являются гигантскими экосистемами с уникальными взаимосвязями.
</a:t>
            </a:r>
            <a:endParaRPr lang="en-US" sz="9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миллионов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организмов составляет оценку текущего биологического разнообразия планеты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по биологическому разнообразию, 2023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все живые существа и среды обитания, обеспечивая взаимосвязь и круглосуточное взаимодействие различных экосистем Земли.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уровней: пример фотосинтеза и передачи энергии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молекулярном уровне фотосинтез начинается с захвата света хлорофиллом и синтеза глюкозы. Клеточный уровень реализует этот процесс внутри хлоропластов листовых клеток.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Органный уровень формирует листы и стебли для эффективного поглощения света. Организменный уровень обеспечивает рост растения и распределение энергии, важную для всего сообщества.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снижения видов, наблюдается рост загрязнения водоемов и деградация сред обитания, что ведет к нарушению экосистемных связей.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различные уровни организации жизни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указывают на прямую корреляцию между антропогенной деятельностью и утратой биоразнообразия, что снижает устойчивость природных систем.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Глобальный отчет о состоянии природы, 2022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изменения, такие как мутации, создают новые варианты генов, являющихся основой для эволюционного процесса.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 обеспечивает передачу ДНК при делении и служит платформой для специализации клеток с новыми функциями.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уровень позволяет естественному отбору действовать на проявившиеся признаки и приспособленность индивидов.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Популяционно-видовой уровень реализует накопление изменений, ведущих к видообразованию и эволюционной динамике биоты.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и процесс эволюции
</a:t>
            </a:r>
            <a:endParaRPr lang="en-US" sz="22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903" y="1869700"/>
            <a:ext cx="3396745" cy="2817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особенности основных уровней по ключевым элементам и процессам, отражая их взаимодействия и функции.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характеристики уровней организации живого
</a:t>
            </a:r>
            <a:endParaRPr lang="en-US" sz="2376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привносит уникальные функции и процессы, а их интеграция обеспечивает функционирование живых систем в целом.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биологии, 2023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97" y="1506614"/>
            <a:ext cx="2054700" cy="14326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5962" y="1506545"/>
            <a:ext cx="2054700" cy="143267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02327" y="1506545"/>
            <a:ext cx="2054700" cy="1432672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08692" y="1506545"/>
            <a:ext cx="2054700" cy="1432672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7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об уровнях организации
</a:t>
            </a:r>
            <a:endParaRPr lang="en-US" sz="2246" dirty="0"/>
          </a:p>
        </p:txBody>
      </p:sp>
      <p:sp>
        <p:nvSpPr>
          <p:cNvPr id="18" name="Text 2"/>
          <p:cNvSpPr txBox="1"/>
          <p:nvPr/>
        </p:nvSpPr>
        <p:spPr>
          <a:xfrm>
            <a:off x="282966" y="3345849"/>
            <a:ext cx="20151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новые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клеточном и молекулярном уровне позволяют разрабатывать генные терапии и вакцины, существенно улучшая лечение и профилактику заболеваний.
</a:t>
            </a:r>
            <a:endParaRPr lang="en-US" sz="885" dirty="0"/>
          </a:p>
        </p:txBody>
      </p:sp>
      <p:sp>
        <p:nvSpPr>
          <p:cNvPr id="19" name="Text 3"/>
          <p:cNvSpPr txBox="1"/>
          <p:nvPr/>
        </p:nvSpPr>
        <p:spPr>
          <a:xfrm>
            <a:off x="2489331" y="3345780"/>
            <a:ext cx="20151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Агрономия для устойчивого сельского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тканевого и организменного уровней помогает селекционерам создавать устойчивые к болезням сорта растений и животных, повышая продуктивность.
</a:t>
            </a:r>
            <a:endParaRPr lang="en-US" sz="868" dirty="0"/>
          </a:p>
        </p:txBody>
      </p:sp>
      <p:sp>
        <p:nvSpPr>
          <p:cNvPr id="20" name="Text 4"/>
          <p:cNvSpPr txBox="1"/>
          <p:nvPr/>
        </p:nvSpPr>
        <p:spPr>
          <a:xfrm>
            <a:off x="4695696" y="3345780"/>
            <a:ext cx="20151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в индустрии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биохимии и клетки способствует производству ферментов и биопрепаратов, что важно в медицине, химии и пищевой промышленности.
</a:t>
            </a:r>
            <a:endParaRPr lang="en-US" sz="885" dirty="0"/>
          </a:p>
        </p:txBody>
      </p:sp>
      <p:sp>
        <p:nvSpPr>
          <p:cNvPr id="21" name="Text 5"/>
          <p:cNvSpPr txBox="1"/>
          <p:nvPr/>
        </p:nvSpPr>
        <p:spPr>
          <a:xfrm>
            <a:off x="6902061" y="3345780"/>
            <a:ext cx="20151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экосистемных и биосферных процессов помогает восстановить нарушенные природные территории и сохранить биоразнообразие.
</a:t>
            </a:r>
            <a:endParaRPr lang="en-US" sz="88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Межуровневые связи как основа устойчивости живых систем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 организма на изменения среды обеспечивается связью молекулярных и клеточных механизмов с организменными системами.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экосистем возможно благодаря координации процессов от популяционного до биосферного уровней, обеспечивающей целостность среды.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гомеостаза зависит от постоянного взаимодействия между всеми уровнями, нарушение которого ведёт к сбоям и болезни.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об уровнях организации помогают глубже осознать сложность жизни, способствуя решению глобальных проблем и сохранению баланса природы для будущих поколений.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понимания уровней организации живого
</a:t>
            </a:r>
            <a:endParaRPr lang="en-US" sz="268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2026-05-08T05:51:02Z</dcterms:created>
  <dcterms:modified xsi:type="dcterms:W3CDTF">2026-05-08T05:51:02Z</dcterms:modified>
</cp:coreProperties>
</file>