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чудеса: сказочный мир А. С. Пушкина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волшебный мир пушкинской 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родились строки о лукоморье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«Там чудеса…» открывают поэму «Руслан и Людмила», созданную Пушкиным в 1818–1820 годах. В них слышны отголоски русских сказок, былин и народных поверий, поэтому начало звучит как старинное, живое предание.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берег у лукоморья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которого нет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Лукоморье невозможно найти в атласе, но легко увидеть мысленно. Это не просто берег у моря, а особое пространство, где обычная природа вдруг становится загадочной. Именно так читатель сразу входит в сказку.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дуб как знак чуда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стоит древний дуб, и он сразу притягивает взгляд. Вокруг него будто собирается вся сказочная история. Такое дерево кажется живым хранителем памяти, тайн и чудес, которые ещё только должны появиться.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море и ожидание волшебства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знакомый пейзаж: вода, берег, дерево. Но в этой спокойной картине уже чувствуется ожидание необычного. Пушкин словно открывает дверь, за которой начинается сказка с тайнами, песнями и чудесами.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этом мире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учёный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похож на мудрого сказочника. Кот ходит по цепи, поёт и как будто знает все истории мира. Его легко представить и запомнить.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дуб выглядит как великан из сказки. Он стоит у моря, хранит тайны и будто связывает землю, небо и волшебный мир.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 напоминает, что лес может быть загадочным и шумным. Это лесной дух, которого легко представить среди тёмных ветвей и шорохов.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 приносит в текст тайну воды. Её образ связан с морем и чудесами, которые возникают там, где человек не всё понимает.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Витязи и царевны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делают сказку торжественной и красивой. В них чувствуется смелость, благородство и красота русского сказочного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сказке есть улыбка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рассказывает о чудесах так, будто сам верит в них и немного подмигивает читателю. От этого сказка кажется доброй, а не строгой или страшной.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Пушкина мягкий и ласковый. Он не высмеивает сказку, а украшает её, поэтому читатель улыбается и ещё сильнее хочет узнать продолжение.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учёный идёт по цепи и поёт, словно важный артист на маленькой сцене. Эта смешная деталь делает волшебство живым, тёплым и очень запоминающимся.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кот — хранитель сказок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соединяет народную сказку и книгу. Кот будто знает и устные предания, и поэзию Пушкина, поэтому становится настоящим мостиком между стариной и литературой.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учёный похож на мудрого рассказчика. Он словно хранит песни, былины и сказки, которые передаются из поколения в поколение и никогда не теряют своей красоты.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сказочные чудеса встречаются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появляются волшебные существа, которые живут рядом с человеком, но остаются загадкой. Леший и русалка делают мир таинственным и немного необычным.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говорить о чуде коротко и ясно. Поэтому каждый образ звучит ярко, легко запоминается и сразу вызывает в воображении картинку.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чудесные превращения и неожиданные события, которые меняют обычную картину. Из спокойного берега вдруг вырастает целая страна удивительных явлений.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мотивы знакомы по народным сказкам, но у Пушкина они звучат особенно красиво. Его строки будто поются и создают ощущение настоящего волшебства.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сказочное настроение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превращение обычного пейзажа в волшебный мир пушкинской сказки.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09" y="1836742"/>
            <a:ext cx="254475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и опасное в сказке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полон недосказанности. В нём всегда есть место загадке, и именно поэтому хочется читать дальше и разгадывать, что случится потом.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не просто место для прогулки. Он может скрывать шорохи, чудеса и необычных существ, которые появляются внезапно и исчезают так же быстро.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 Пушкина красиво, но непредсказуемо. Оно напоминает, что сказка может быть спокойной и тревожной одновременно, как тихая ночь у берега.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сильнее всего чувствуется интерес к чуду. Читателю не страшно, а очень любопытно: хочется смотреть, слушать и узнавать сказку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Богатыри, храбрость и подвиг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рядом с чудом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мире рядом с чудесами всегда ждут сильные и смелые герои. Они не боятся трудностей и готовы защищать добро. Такие образы особенно понятны детям.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победить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сказке приходит не только благодаря волшебству. Важны храбрость, честность, верность и доброе сердце. Именно эти качества делают героя настоящим победителем.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образы помогают Пушкину показать богатство народной фантазии: в одном коротком вступлении оживают море, лес, сказочные жители и давние поверья.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делает текст ярким и запоминающимся. Читатель сразу видит картину, где обычный берег превращается в место, полное тайн и неожиданностей.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сказочные детали поэт соединяет живую народную сказку и литературу. Поэтому строки звучат по-русски, красиво и очень близко к устной речи.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Пушкину нужны чудеса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пушкинских строк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легко произносить вслух, потому что они построены размеренно и певуче. От этого начало поэмы напоминает напев или старинную песню.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делают текст особенно стройным. Они помогают удерживать внимание и создают ощущение сказового, неторопливого рассказа.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рифмы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здесь звучат просто и выразительно. Благодаря им строка словно сама просится в память и остаётся там надолго без заучивания.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фраза рисует ясную картину: море, дуб, кот, русалка. Поэтому слушатель не только слышит текст, но и сразу представляет его глазами.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дуба кажется древним и могучим. Он как будто хранит память о старых историях, поэтому вокруг него так естественно собираются чудеса и сказочные герои.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у моря — главный знак сказки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у лукоморья сразу выделяется среди обычного пейзажа. Он словно стоит на границе реального мира и сказочного пространства, где всё может ожить и заговорить.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реальности к волшебству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во вступлении к поэме А. С. Пушкина «Руслан и Людмила»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Удивление, радость и лёгкий трепет делают чтение похожим на добрую игру фантазии. Это особенно важно для детей, которые только учатся любить сказку.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«Руслан и Людмила» (вступление)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строка способна открыть целый волшебный мир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фольклор в строках Пушкина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узнают с первых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слышится знакомый сказочный голос: неторопливый, ясный, чуть таинственный. В нём живут лес, море и древний дуб, а рядом с ними — герои народных преданий. Так возникает ощущение, будто старинная сказка сама открыла книгу.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пришедшие из народной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Леший, русалка, витязи и царевны выглядят так, словно их давно знают в каждом доме. Эти персонажи не объясняются подробно, но одного штриха достаточно, чтобы воображение дорисовало всё остальное и превратило строку в картину.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похожая на живую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берёт народные мотивы и делает их особенно музыкальными. Получается не пересказ сказки, а настоящая поэтическая игра, где простые слова звучат свежо, торжественно и очень по-русски.
</a:t>
            </a:r>
            <a:endParaRPr lang="en-US" sz="10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образы сменяют друг друга очень быстро: берег, дуб, кот, чудеса. Поэтому каждая строка воспринимается как отдельная яркая картинка.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строки легко запоминаются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 «там» создаёт ритм и помогает услышать сказочный шаг рассказа. Текст звучит плавно, как песенка, которую хочется повторить.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просто и точно, без лишних слов. Благодаря этому вступление легко учат наизусть, а первые строки сразу узнают и дети, и взрослые.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сказки победить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путь сказочного героя в народной и пушкинской традиции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помогают детям смотреть на знакомые слова по-новому: обычный дуб, море или кот вдруг становятся частью большой сказки и будят воображение.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чудес важна для второклассников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показывает, что книга может быть не только познавательной, но и весёлой. В ней есть красота, шутка и небольшая тайна.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Пушкина учат слушать звучание русского языка. Они помогают замечать ритм, повтор и необычную силу короткой образной фразы.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делает чтение спокойным и радостным. Ребёнок видит, что фантазия — это не ошибка, а важный и интересный способ думать.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чудеса: главное, что нужно запомнить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Пушкина соединяет народную сказку, музыку стиха и добрый юмор. Чудеса здесь учат видеть красоту языка, верить в добро и не бояться фантазии.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2026-05-24T03:57:45Z</dcterms:created>
  <dcterms:modified xsi:type="dcterms:W3CDTF">2026-05-24T03:57:45Z</dcterms:modified>
</cp:coreProperties>
</file>