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их основные месторождения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богатства Земли обеспечивают жизнь и развитие хозяйства
</a:t>
            </a:r>
            <a:endParaRPr lang="en-US" sz="46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полезными ископаемыми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 — это природные вещества земной коры, которые человек добывает и использует в хозяйстве. Они образовались очень давно, а их месторождения размещены на Земле неравномерно.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полезных ископаемых
</a:t>
            </a:r>
            <a:endParaRPr lang="en-US" sz="2918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нефть, природный газ, уголь и торф. Они дают тепло и энергию, поэтому особенно важны для транспорта, электростанций и промышленности.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железные, медные, никелевые, алюминиевые и золотые руды. Из них получают металлы, которые нужны для машин, станков, проводов, строительных конструкций и техники.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поваренная соль, глина, песок, известняк, гранит, гипс и фосфориты. Эти полезные ископаемые широко применяются в строительстве, химии и 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месторождения полезных ископаемых
</a:t>
            </a:r>
            <a:endParaRPr lang="en-US" sz="230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природные процессы приводят к накоплению разных видов сырья.
</a:t>
            </a:r>
            <a:endParaRPr lang="en-US" sz="147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нефти и газа в России
</a:t>
            </a:r>
            <a:endParaRPr lang="en-US" sz="245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районы отличаются не только запасами, но и временем освоения: одни сформировались давно, другие развиваются благодаря морской добыче.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заметно лидирует по добыче; остальные районы играют важную, но меньшую роль.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схема по основным нефтегазоносным районам России.
</a:t>
            </a:r>
            <a:endParaRPr lang="en-US" sz="129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Нефть: крупнейшие месторождения и использование
</a:t>
            </a:r>
            <a:endParaRPr lang="en-US" sz="244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месторождения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нефтяных месторождений России — Самотлорское, Приобское, Фёдоровское и Ромашкинское. Они стали символами крупной добычи и связаны с развитием целых промышленных районов.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добыча сосредоточена в Ханты-Мансийском и Ямало-Ненецком округах, а также в Татарстане. Эти территории дают стране значительную часть нефти, необходимой для переработки.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бензин, керосин, дизельное топливо и мазут. Кроме топлива, из неё делают пластмассы, смазочные материалы и другие полезные для быта и промышленности вещества.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нужна не только транспорту, но и заводам, энергетике и химической промышленности. Поэтому нефтедобывающие районы имеют большое значение для хозяйства всей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угольные бассейны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известные угольные бассейны страны и их особенности.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угольные районы России сосредоточены в Сибири и на Севере, а Тунгусский бассейн выделяется особенно большими ресурсами.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и черная металлургия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 — главное сырьё для производства чугуна и стали. Без неё невозможно развитие чёрной металлургии, а значит, и машиностроения, строительства и транспорта.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добычи железных руд в России — Курская магнитная аномалия, Урал, Карелия, Кольский полуостров и юг Сибири. Каждый из них имеет своё промышленное значение.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КМА как 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считается одним из крупнейших железорудных бассейнов мира. Здесь сосредоточены очень богатые запасы, которые обеспечивают крупные металлургические предприятия.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заводами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особенно важны для заводов чёрной металлургии, где из руды получают металл для рельсов, труб, деталей машин и строительных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металлы: где сосредоточены руды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руды чаще связаны со сложным строением земной коры, поэтому их месторождения нередко тянутся вдоль древних пород и зон разломов.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выделяются Урал, Норильск, Северный Урал, Дальний Восток, Сибирь и Якутия как главные районы добычи.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обзор основных районов добычи цветных руд в России.
</a:t>
            </a:r>
            <a:endParaRPr lang="en-US" sz="120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добывают в Якутии, Красноярском крае, Магаданской и Амурской областях. Эти районы известны богатой геологией и крупными россыпями, которые формировались в течение очень долгого времени.
</a:t>
            </a:r>
            <a:endParaRPr lang="en-US" sz="977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из северных и сибирских районов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алмазоносный район России находится в Якутии. Особенно известны районы Мирного и Айхала, где добывают камни, ценимые в ювелирном деле и в современной промышленности.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Якутские алмазы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используют не только в украшениях, но и в технике благодаря его надёжности и устойчивости к коррозии. Алмазы нужны для ювелирных изделий и обработки твёрдых материалов.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минералы для людей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 алмазы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364928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 ним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нерудным полезным ископаемым относят соль, глину, песок, гранит, мрамор, известняк, гипс, апатиты и фосфориты. Они не содержат металлов, но широко используются в хозяйстве.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380134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важны в строительстве, химической промышленности и сельском хозяйстве. Из них делают кирпич, цемент, стекло, удобрения и другие необходимые материалы.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383103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добывают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нерудные полезные ископаемые залегают неглубоко, поэтому их часто добывают открытым способом. Такой метод позволяет быстрее разрабатывать крупные залежи и снижает затраты на добычу.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34321" y="3365773"/>
            <a:ext cx="26541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нередко находятся рядом с городами и заводами, потому что сырьё удобно сразу отправлять на переработку. Это особенно важно для строительных материалов и химического сырья.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39387" y="3365773"/>
            <a:ext cx="26541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нерудных полезных ископаемых было бы трудно строить дома, дороги и предприятия, а также производить удобрения и многие товары повседневного спроса.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месторождения нерудного сырья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сырьё распространено широко и встречается во многих районах страны, поэтому его легче использовать рядом с местами переработки и строительства.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районов добычи нерудных полезных ископаемых в России и их краткая характеристика.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полезные ископаемые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от поиска месторождения до переработки сырья.
</a:t>
            </a:r>
            <a:endParaRPr lang="en-US" sz="176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месторождения размещены неравномерно
</a:t>
            </a:r>
            <a:endParaRPr lang="en-US" sz="2367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земной коры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образовались в разные геологические эпохи, поэтому их запасы связаны с древними платформами, складчатыми областями и осадочными бассейнами, а не распределены равномерно.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преобладают породы, богатые нефтью, газом и железными рудами, в других — условия для образования руд цветных металлов. Тип пород определяет набор ресурсов.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соль и известняк чаще формируются там, где долго накапливались осадки. Поэтому такие полезные ископаемые особенно распространены в крупных впадинах и низменностях.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особенностей строения земной коры в России особенно выделяются Сибирь, Урал, Север и Дальний Восток. Именно там сосредоточены многие крупные месторождения.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разных видов полезных ископаемых для хозяйства
</a:t>
            </a:r>
            <a:endParaRPr lang="en-US" sz="204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 часто используются вместе: без топлива не работают заводы, а без металлов и строительных материалов невозможно развивать инфраструктуру.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зависимость хозяйства связана с топливом и нерудным сырьём, потому что они нужны для энергии, строительства и производства.
</a:t>
            </a:r>
            <a:endParaRPr lang="en-US" sz="1591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добывающие районы России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район добычи нефти и газа в стране. Здесь сосредоточены крупные месторождения, которые обеспечивают значительную часть топливной базы России.
</a:t>
            </a:r>
            <a:endParaRPr lang="en-US" sz="112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важнейших районов добычи руд металлов. Здесь развита добыча сырья для чёрной и цветной металлургии, а также давно сформировались промышленные центры.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угольный бассейн России. Его каменный уголь широко используется в энергетике и металлургии, поэтому район имеет большое хозяйственное значение.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добычей алмазов и золота. Эти полезные ископаемые особенно ценны, а их месторождения играют важную роль в экономике региона и страны.
</a:t>
            </a:r>
            <a:endParaRPr lang="en-US" sz="1223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Хибины
</a:t>
            </a:r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район добычи апатитов. Это сырьё особенно важно для производства удобрений, которые нужны сельскому хозяйству и повышению урожайности.
</a:t>
            </a:r>
            <a:endParaRPr lang="en-US" sz="11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добычи полезных ископаемых на природу
</a:t>
            </a:r>
            <a:endParaRPr lang="en-US" sz="2514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создаёт большие выемки, отвалы и нарушает естественный рельеф. После завершения работ такие территории требуют восстановления и специальной рекультивации.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и переработке сырья в воздух, воду и почву могут попадать пыль, отходы и вредные вещества. Это влияет на растения, животных и 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на предприятиях используют очистные сооружения, безопасные технологии и повторное использование сырья. Это снижает нагрузку на окружающую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добыча помогает сохранять природные богатства для будущих поколений. Чем аккуратнее используется месторождение, тем меньше потери ресурсов и ущерб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 жизни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сырья имеет свою область применения: одни дают энергию, другие — материалы для машин, зданий, удобрений и химической продукции.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обеспечивают энергию и топливо, а руды и нерудное сырьё служат основой промышленности, строительства и сельского хозяйства.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использования сырьевых ресурсов
</a:t>
            </a:r>
            <a:endParaRPr lang="en-US" sz="2792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металлы и редкие элементы растёт из-за развития техники, транспорта и энергетики. Поэтому возрастает значение рациональной добычи и точного учёта запасов.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важнее становятся переработка отходов, вторичное сырьё и экономное потребление. Это помогает уменьшать нагрузку на месторождения и снижать количество отходов.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месторождения по-прежнему будут нужны, но их запасы не бесконечны. Чем раньше общество начнёт беречь сырьё, тем устойчивее будет развитие экономики.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полезных ископаемых позволяет сохранить природные богатства страны и обеспечить ими людей в будущем.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лежат в основе хозяйства, а их крупные месторождения в России распределены неравномерно и связаны со строением земной коры. Бережное использование сырья особенно важно.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2026-06-02T17:37:51Z</dcterms:created>
  <dcterms:modified xsi:type="dcterms:W3CDTF">2026-06-02T17:37:51Z</dcterms:modified>
</cp:coreProperties>
</file>