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23419" y="932260"/>
            <a:ext cx="5021993" cy="24717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2. Как поздороваться и представиться по-немецки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фразы для знакомства, приветствия и вежливого общения.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3023418" y="3572605"/>
            <a:ext cx="5095568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пригодятся первые немецкие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знакомство нужны в школе, на перемене, в кружке и при встрече с новым человеком. Короткие фразы и вежливый тон помогают говорить уверенно и не теряться в простом диалоге.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48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3448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первые приветствия по-немецки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Morgen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утром, когда день только начинается. Это приветствие звучит особенно уместно перед уроками, в коридоре школы или дома за завтраком.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простое и универсальное приветствие. Его можно сказать почти в любой ситуации, когда вы встречаете человека, которого уже знаете или видите впервые.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Tag и Tschüss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Tag подходит днём и звучит более вежливо. Tschüss используют для дружеского прощания, когда нужно ненадолго расстаться и сказать короткое «пока».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 Wiedersehen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звучит вежливо и спокойно, особенно при разговоре со взрослыми. Она подходит для прощания, когда встреча закончилась, но расставание ненадолго.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heiße — когда называем имя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Ich heiße означает «Меня зовут». После неё сразу называют своё имя: Ich heiße Anna. Так говорить легко, и фраза быстро запоминается.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bin — короткое и удобное 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Ich bin тоже подходит для знакомства, особенно детям. Она звучит коротко и понятно: Ich bin Max. В школьном диалоге такие образцы помогают говорить смело и без лишних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знакомство: Ich heiße и Ich bin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 имени: Wie heißt du?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heißt du? — это дружеский вопрос «Как тебя зовут?». Его задают при первом знакомстве, когда хотят начать короткий и понятный разговор между детьми.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очень простой: Ich heiße Mia. Можно сказать и Ich bin Tom, если нужно быстро назвать себя. Главное — отвечать спокойно и коротко.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heißt важно чёткое произношение. Если сказать фразу ясно и без спешки, собеседник сразу поймёт вопрос и ответит так же уверенно.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Sie показывает уважение и используется при обращении к взрослому человеку. Это полезное слово помогает детям говорить вежливо уже на первых уроках.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звучит так: Wie heißen Sie? Он означает «Как Вас зовут?». В этой фразе конец звучит особенно учтиво и спокойно.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Sie отличается от du. К другу обычно говорят du, а к учителю, гостю или незнакомому взрослому — Sie.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сначала важнее научиться говорить du, но слово Sie тоже нужно знать. Оно пригодится, когда разговор становится чуть более официальным.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 к взрослым: Sie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знакомства в правильном порядке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строится короткий и вежливый разговор между школьниками.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323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0873" y="2057985"/>
            <a:ext cx="318158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сказать свой возраст по-немецки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после имени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обычно называют имя, а потом возраст. Так короткий рассказ о себе получается понятным: Ich heiße Max. Ich bin neun Jahre alt.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bin neun Jahre alt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означает «Мне девять лет». В ней важно запомнить слово Jahre, потому что оно помогает правильно назвать возраст и звучит очень по-немецки.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 школьника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связана с реальной жизнью ребёнка. Поэтому её легко запомнить, произнести и сразу использовать в знакомстве на уроке или в паре.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ты? Woher kommst du?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о своей 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вопрос Woher kommst du? можно спокойно ответить: Ich komme aus Russland. Здесь слово aus помогает показать, откуда человек родом. Рядом с такой фразой удобно представить карту или флажок России — и значение запоминается быстрее.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новым одноклассником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один ученик спрашивает: Woher kommst du? Другой отвечает: Ich komme aus Russland. Небольшой диалог сразу становится живым и дружелюбным. Если рядом показать карту, фраза выглядит ещё понятнее и почти сама просится в память.
</a:t>
            </a:r>
            <a:endParaRPr lang="en-US" sz="10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441" y="2057985"/>
            <a:ext cx="493146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51944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вежливости в школьном разговоре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Danke значит «спасибо». Его приятно слышать после помощи, ответа или подарка. Это маленькое слово быстро превращает разговор в дружелюбный.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Bitte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означает «пожалуйста». Его говорят, когда просят о чём-то или отвечают вежливо. Простое bitte делает речь мягче и добрее.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Entschuldigung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«извините», если нужно привлечь внимание или попросить прощения. С этим словом ребёнок звучит аккуратно и уважительно даже в короткой фразе.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Sehr gut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означает «очень хорошо». Её можно сказать в ответ на правильное слово, хороший пример или удачное чтение. Звучит бодро и поощряюще.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знакомство на уроке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общения: приветствие → вопрос об имени → ответ с именем → вопрос о возрасте или стране → вежливое слово → прощание.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heiße используют, когда нужно назвать своё имя. Это самая понятная формула знакомства для школьника: сначала звучит фраза, потом сразу следует имя, например Ich heiße Anna.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bin тоже подходит для представления, но в теме урока чаще встречается в сообщениях о возрасте. Так получается короткая и удобная фраза: Ich bin neun Jahre alt.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модели полезны для первых диалогов, потому что их легко запомнить как готовые речевые образцы. Ребёнок просто подставляет своё имя или возраст и говорит увереннее.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heiße и Ich bin: в чём разница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звучит не по-русски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Hallo произносится как [халло], а не как русское «алло». Это хороший повод прислушаться к началу слова и не бояться мягкого немецкого звука. На карточке рядом можно показать рот или звуковой значок.
</a:t>
            </a:r>
            <a:endParaRPr lang="en-US" sz="1051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Tschüss — коротко и дружелюбно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Tschüss звучит очень коротко, почти как лёгкий хлопок ладошек на прощание. Для ребёнка это удобное слово: его легко сказать быстро и спокойно, когда урок или игра заканчиваются.
</a:t>
            </a:r>
            <a:endParaRPr lang="en-US" sz="1071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Morgen начинается с чёткого [г]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приветствии Guten Morgen важно услышать твёрдое начало слова. Такое сравнение помогает детям заметить, что немецкие звуки не всегда совпадают с русскими, и это нормально: язык просто звучит по-своему.
</a:t>
            </a:r>
            <a:endParaRPr lang="en-US" sz="960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произношение первых слов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сказать о себе после знакомства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имени удобно назвать возраст, чтобы собеседник узнал о вас чуть больше. Для этого подойдёт короткая фраза Ich bin neun Jahre alt, которую легко запомнить и повторить.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сказать, откуда вы приехали или где живёте. Фраза Ich komme aus Russland помогает потренировать слово aus и сразу делает разговор чуть более содержательным.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простой вариант — рассказать о любимом занятии. Например, Ich mag Fußball показывает, что после знакомства можно добавить немного личной информации без длинных предложений.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особенно подходят знакомые темы: школа, игра, спорт и любимые дела. Такие ответы звучат живо, но остаются очень короткими и понятными.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 достаточно, чтобы разыграть первое знакомство в паре.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диалог помогает ученикам быстро вступить в разговор и не теряться на уроке.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 и Tschüss подходят для дружеского общения и звучат просто и тепло. Их удобно использовать между детьми, когда разговор короткий и непринуждённый.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Tag и Auf Wiedersehen выбирают в более вежливой ситуации, особенно при обращении к взрослым. Эти формы звучат спокойнее и официальнее.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 heiße и Ich bin помогают представиться, но используются по-разному. Первая фраза прямо называет имя, а вторая часто встречается в рассказе о возрасте.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heißt du? спрашивает об имени, а Woher kommst du? — о стране или месте. Если не путать эти вопросы, маленький диалог сразу становится понятным.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важно не путаться в словах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 запоминания слов урока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карточка — и слово уже знакомо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стороне можно написать Hallo, а на другой — картинку с улыбкой. Когда слово связано с простым знакомым образом, ребёнок быстрее вспоминает его на уроке и не смотрит на карточку как на таинственный артефакт.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слов запоминается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удобно делать парными: Tschüss — пока, Ich heiße — меня зовут, Wie heißt du? — как тебя зовут. Такой набор помогает видеть не только отдельное слово, но и готовую фразу для разговора.
</a:t>
            </a:r>
            <a:endParaRPr lang="en-US" sz="113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уверенного знакомства по-немецки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устном знакомстве: улыбка → приветствие → имя → возраст или страна → вежливое слово → прощание.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 первом уроке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дети забывают начать разговор с приветствия и сразу называют своё имя. Из-за этого фраза звучит резко, хотя достаточно всего одного короткого Hallo.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слишком длинный ответ вместо простой формулы. Для первого знакомства лучше сказать Ich heiße ... или Ich bin ... и не добавлять лишнего.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du и Sie, особенно когда говорят с взрослым. Если помнить о вежливом обращении, выбрать правильную форму становится гораздо легче.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ученики уже умеют после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ученики умеют начать знакомство, спросить имя и ответить на него, назвать возраст и страну. Это уже настоящий маленький немецкий разговор — короткий, вежливый и понятный.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2026-05-25T00:07:20Z</dcterms:created>
  <dcterms:modified xsi:type="dcterms:W3CDTF">2026-05-25T00:07:20Z</dcterms:modified>
</cp:coreProperties>
</file>